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m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2" r:id="rId1"/>
  </p:sldMasterIdLst>
  <p:notesMasterIdLst>
    <p:notesMasterId r:id="rId16"/>
  </p:notesMasterIdLst>
  <p:sldIdLst>
    <p:sldId id="256" r:id="rId2"/>
    <p:sldId id="257" r:id="rId3"/>
    <p:sldId id="258" r:id="rId4"/>
    <p:sldId id="259" r:id="rId5"/>
    <p:sldId id="260" r:id="rId6"/>
    <p:sldId id="261" r:id="rId7"/>
    <p:sldId id="262" r:id="rId8"/>
    <p:sldId id="263" r:id="rId9"/>
    <p:sldId id="271" r:id="rId10"/>
    <p:sldId id="269" r:id="rId11"/>
    <p:sldId id="264" r:id="rId12"/>
    <p:sldId id="265" r:id="rId13"/>
    <p:sldId id="267" r:id="rId14"/>
    <p:sldId id="26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7728E-8BE0-4011-B1BA-F9DEAB471112}" v="372" dt="2024-12-10T14:30:56.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04" d="100"/>
          <a:sy n="104" d="100"/>
        </p:scale>
        <p:origin x="144"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ju Adhikary" userId="5d6c8f2e09f21277" providerId="LiveId" clId="{50B7728E-8BE0-4011-B1BA-F9DEAB471112}"/>
    <pc:docChg chg="undo custSel delSld modSld modMainMaster">
      <pc:chgData name="Raju Adhikary" userId="5d6c8f2e09f21277" providerId="LiveId" clId="{50B7728E-8BE0-4011-B1BA-F9DEAB471112}" dt="2024-12-10T14:36:04.773" v="967" actId="404"/>
      <pc:docMkLst>
        <pc:docMk/>
      </pc:docMkLst>
      <pc:sldChg chg="addSp delSp modSp mod modTransition setBg">
        <pc:chgData name="Raju Adhikary" userId="5d6c8f2e09f21277" providerId="LiveId" clId="{50B7728E-8BE0-4011-B1BA-F9DEAB471112}" dt="2024-12-10T13:38:03.857" v="275" actId="1076"/>
        <pc:sldMkLst>
          <pc:docMk/>
          <pc:sldMk cId="29980174" sldId="256"/>
        </pc:sldMkLst>
        <pc:spChg chg="mod">
          <ac:chgData name="Raju Adhikary" userId="5d6c8f2e09f21277" providerId="LiveId" clId="{50B7728E-8BE0-4011-B1BA-F9DEAB471112}" dt="2024-12-10T13:32:44.126" v="226"/>
          <ac:spMkLst>
            <pc:docMk/>
            <pc:sldMk cId="29980174" sldId="256"/>
            <ac:spMk id="8" creationId="{00000000-0000-0000-0000-000000000000}"/>
          </ac:spMkLst>
        </pc:spChg>
        <pc:spChg chg="add del">
          <ac:chgData name="Raju Adhikary" userId="5d6c8f2e09f21277" providerId="LiveId" clId="{50B7728E-8BE0-4011-B1BA-F9DEAB471112}" dt="2024-12-10T13:36:27.884" v="261" actId="26606"/>
          <ac:spMkLst>
            <pc:docMk/>
            <pc:sldMk cId="29980174" sldId="256"/>
            <ac:spMk id="12" creationId="{00000000-0000-0000-0000-000000000000}"/>
          </ac:spMkLst>
        </pc:spChg>
        <pc:graphicFrameChg chg="add del">
          <ac:chgData name="Raju Adhikary" userId="5d6c8f2e09f21277" providerId="LiveId" clId="{50B7728E-8BE0-4011-B1BA-F9DEAB471112}" dt="2024-12-10T13:36:21.088" v="256" actId="26606"/>
          <ac:graphicFrameMkLst>
            <pc:docMk/>
            <pc:sldMk cId="29980174" sldId="256"/>
            <ac:graphicFrameMk id="14" creationId="{EFED3590-CF61-ED86-E1EE-ADC225ED8B50}"/>
          </ac:graphicFrameMkLst>
        </pc:graphicFrameChg>
        <pc:graphicFrameChg chg="add del">
          <ac:chgData name="Raju Adhikary" userId="5d6c8f2e09f21277" providerId="LiveId" clId="{50B7728E-8BE0-4011-B1BA-F9DEAB471112}" dt="2024-12-10T13:36:24.119" v="258" actId="26606"/>
          <ac:graphicFrameMkLst>
            <pc:docMk/>
            <pc:sldMk cId="29980174" sldId="256"/>
            <ac:graphicFrameMk id="16" creationId="{A5651897-F7CE-4EFC-D381-8AC3A83C16D5}"/>
          </ac:graphicFrameMkLst>
        </pc:graphicFrameChg>
        <pc:graphicFrameChg chg="add del">
          <ac:chgData name="Raju Adhikary" userId="5d6c8f2e09f21277" providerId="LiveId" clId="{50B7728E-8BE0-4011-B1BA-F9DEAB471112}" dt="2024-12-10T13:36:27.868" v="260" actId="26606"/>
          <ac:graphicFrameMkLst>
            <pc:docMk/>
            <pc:sldMk cId="29980174" sldId="256"/>
            <ac:graphicFrameMk id="18" creationId="{A3AC24CB-F51B-09F8-66AD-F75FADB9BA42}"/>
          </ac:graphicFrameMkLst>
        </pc:graphicFrameChg>
        <pc:graphicFrameChg chg="add mod modGraphic">
          <ac:chgData name="Raju Adhikary" userId="5d6c8f2e09f21277" providerId="LiveId" clId="{50B7728E-8BE0-4011-B1BA-F9DEAB471112}" dt="2024-12-10T13:38:03.857" v="275" actId="1076"/>
          <ac:graphicFrameMkLst>
            <pc:docMk/>
            <pc:sldMk cId="29980174" sldId="256"/>
            <ac:graphicFrameMk id="20" creationId="{8E7F03F1-83E7-CCDC-672A-601117EABA80}"/>
          </ac:graphicFrameMkLst>
        </pc:graphicFrameChg>
      </pc:sldChg>
      <pc:sldChg chg="addSp delSp modSp mod modTransition setBg">
        <pc:chgData name="Raju Adhikary" userId="5d6c8f2e09f21277" providerId="LiveId" clId="{50B7728E-8BE0-4011-B1BA-F9DEAB471112}" dt="2024-12-10T14:20:16.870" v="730" actId="404"/>
        <pc:sldMkLst>
          <pc:docMk/>
          <pc:sldMk cId="3234966784" sldId="257"/>
        </pc:sldMkLst>
        <pc:spChg chg="mod ord">
          <ac:chgData name="Raju Adhikary" userId="5d6c8f2e09f21277" providerId="LiveId" clId="{50B7728E-8BE0-4011-B1BA-F9DEAB471112}" dt="2024-12-10T14:02:04.043" v="512" actId="26606"/>
          <ac:spMkLst>
            <pc:docMk/>
            <pc:sldMk cId="3234966784" sldId="257"/>
            <ac:spMk id="2" creationId="{00000000-0000-0000-0000-000000000000}"/>
          </ac:spMkLst>
        </pc:spChg>
        <pc:spChg chg="add del mod ord">
          <ac:chgData name="Raju Adhikary" userId="5d6c8f2e09f21277" providerId="LiveId" clId="{50B7728E-8BE0-4011-B1BA-F9DEAB471112}" dt="2024-12-10T13:59:52.206" v="501" actId="26606"/>
          <ac:spMkLst>
            <pc:docMk/>
            <pc:sldMk cId="3234966784" sldId="257"/>
            <ac:spMk id="3" creationId="{00000000-0000-0000-0000-000000000000}"/>
          </ac:spMkLst>
        </pc:spChg>
        <pc:spChg chg="mod ord">
          <ac:chgData name="Raju Adhikary" userId="5d6c8f2e09f21277" providerId="LiveId" clId="{50B7728E-8BE0-4011-B1BA-F9DEAB471112}" dt="2024-12-10T14:01:54.294" v="504" actId="26606"/>
          <ac:spMkLst>
            <pc:docMk/>
            <pc:sldMk cId="3234966784" sldId="257"/>
            <ac:spMk id="6" creationId="{00000000-0000-0000-0000-000000000000}"/>
          </ac:spMkLst>
        </pc:spChg>
        <pc:spChg chg="add del">
          <ac:chgData name="Raju Adhikary" userId="5d6c8f2e09f21277" providerId="LiveId" clId="{50B7728E-8BE0-4011-B1BA-F9DEAB471112}" dt="2024-12-10T13:43:16.424" v="295" actId="26606"/>
          <ac:spMkLst>
            <pc:docMk/>
            <pc:sldMk cId="3234966784" sldId="257"/>
            <ac:spMk id="12" creationId="{C610D2AE-07EF-436A-9755-AA8DF4B933A4}"/>
          </ac:spMkLst>
        </pc:spChg>
        <pc:spChg chg="add del">
          <ac:chgData name="Raju Adhikary" userId="5d6c8f2e09f21277" providerId="LiveId" clId="{50B7728E-8BE0-4011-B1BA-F9DEAB471112}" dt="2024-12-10T13:43:16.424" v="295" actId="26606"/>
          <ac:spMkLst>
            <pc:docMk/>
            <pc:sldMk cId="3234966784" sldId="257"/>
            <ac:spMk id="16" creationId="{CF2D8AD5-434A-4C0E-9F5B-C1AFD645F364}"/>
          </ac:spMkLst>
        </pc:spChg>
        <pc:spChg chg="add del">
          <ac:chgData name="Raju Adhikary" userId="5d6c8f2e09f21277" providerId="LiveId" clId="{50B7728E-8BE0-4011-B1BA-F9DEAB471112}" dt="2024-12-10T13:40:20.686" v="284" actId="26606"/>
          <ac:spMkLst>
            <pc:docMk/>
            <pc:sldMk cId="3234966784" sldId="257"/>
            <ac:spMk id="18" creationId="{78A4CDE5-C7BC-41E1-8A4A-79E024CC09F3}"/>
          </ac:spMkLst>
        </pc:spChg>
        <pc:spChg chg="add del">
          <ac:chgData name="Raju Adhikary" userId="5d6c8f2e09f21277" providerId="LiveId" clId="{50B7728E-8BE0-4011-B1BA-F9DEAB471112}" dt="2024-12-10T13:43:20.486" v="297" actId="26606"/>
          <ac:spMkLst>
            <pc:docMk/>
            <pc:sldMk cId="3234966784" sldId="257"/>
            <ac:spMk id="19" creationId="{3FECAD23-900F-4F1B-A441-6A68749F88D4}"/>
          </ac:spMkLst>
        </pc:spChg>
        <pc:spChg chg="add del">
          <ac:chgData name="Raju Adhikary" userId="5d6c8f2e09f21277" providerId="LiveId" clId="{50B7728E-8BE0-4011-B1BA-F9DEAB471112}" dt="2024-12-10T13:43:20.486" v="297" actId="26606"/>
          <ac:spMkLst>
            <pc:docMk/>
            <pc:sldMk cId="3234966784" sldId="257"/>
            <ac:spMk id="22" creationId="{8A233090-6C39-4F59-8A0F-86F011A7EEEB}"/>
          </ac:spMkLst>
        </pc:spChg>
        <pc:spChg chg="add del">
          <ac:chgData name="Raju Adhikary" userId="5d6c8f2e09f21277" providerId="LiveId" clId="{50B7728E-8BE0-4011-B1BA-F9DEAB471112}" dt="2024-12-10T13:43:20.486" v="297" actId="26606"/>
          <ac:spMkLst>
            <pc:docMk/>
            <pc:sldMk cId="3234966784" sldId="257"/>
            <ac:spMk id="23" creationId="{484DCAA0-4BF1-4FB9-97BA-D6BA630419A0}"/>
          </ac:spMkLst>
        </pc:spChg>
        <pc:spChg chg="add del">
          <ac:chgData name="Raju Adhikary" userId="5d6c8f2e09f21277" providerId="LiveId" clId="{50B7728E-8BE0-4011-B1BA-F9DEAB471112}" dt="2024-12-10T14:02:07.948" v="520" actId="26606"/>
          <ac:spMkLst>
            <pc:docMk/>
            <pc:sldMk cId="3234966784" sldId="257"/>
            <ac:spMk id="28" creationId="{13BC1C09-8FD1-4619-B317-E9EED5E55DD8}"/>
          </ac:spMkLst>
        </pc:spChg>
        <pc:spChg chg="add del">
          <ac:chgData name="Raju Adhikary" userId="5d6c8f2e09f21277" providerId="LiveId" clId="{50B7728E-8BE0-4011-B1BA-F9DEAB471112}" dt="2024-12-10T14:01:54.294" v="504" actId="26606"/>
          <ac:spMkLst>
            <pc:docMk/>
            <pc:sldMk cId="3234966784" sldId="257"/>
            <ac:spMk id="36" creationId="{3FECAD23-900F-4F1B-A441-6A68749F88D4}"/>
          </ac:spMkLst>
        </pc:spChg>
        <pc:spChg chg="add del">
          <ac:chgData name="Raju Adhikary" userId="5d6c8f2e09f21277" providerId="LiveId" clId="{50B7728E-8BE0-4011-B1BA-F9DEAB471112}" dt="2024-12-10T14:01:54.294" v="504" actId="26606"/>
          <ac:spMkLst>
            <pc:docMk/>
            <pc:sldMk cId="3234966784" sldId="257"/>
            <ac:spMk id="40" creationId="{8A233090-6C39-4F59-8A0F-86F011A7EEEB}"/>
          </ac:spMkLst>
        </pc:spChg>
        <pc:spChg chg="add del">
          <ac:chgData name="Raju Adhikary" userId="5d6c8f2e09f21277" providerId="LiveId" clId="{50B7728E-8BE0-4011-B1BA-F9DEAB471112}" dt="2024-12-10T14:01:54.294" v="504" actId="26606"/>
          <ac:spMkLst>
            <pc:docMk/>
            <pc:sldMk cId="3234966784" sldId="257"/>
            <ac:spMk id="42" creationId="{484DCAA0-4BF1-4FB9-97BA-D6BA630419A0}"/>
          </ac:spMkLst>
        </pc:spChg>
        <pc:spChg chg="add del">
          <ac:chgData name="Raju Adhikary" userId="5d6c8f2e09f21277" providerId="LiveId" clId="{50B7728E-8BE0-4011-B1BA-F9DEAB471112}" dt="2024-12-10T14:01:55.153" v="506" actId="26606"/>
          <ac:spMkLst>
            <pc:docMk/>
            <pc:sldMk cId="3234966784" sldId="257"/>
            <ac:spMk id="48" creationId="{C493E730-2044-49B5-A022-B8D6F359343E}"/>
          </ac:spMkLst>
        </pc:spChg>
        <pc:spChg chg="add del">
          <ac:chgData name="Raju Adhikary" userId="5d6c8f2e09f21277" providerId="LiveId" clId="{50B7728E-8BE0-4011-B1BA-F9DEAB471112}" dt="2024-12-10T14:02:00.762" v="508" actId="26606"/>
          <ac:spMkLst>
            <pc:docMk/>
            <pc:sldMk cId="3234966784" sldId="257"/>
            <ac:spMk id="54" creationId="{C493E730-2044-49B5-A022-B8D6F359343E}"/>
          </ac:spMkLst>
        </pc:spChg>
        <pc:spChg chg="add del">
          <ac:chgData name="Raju Adhikary" userId="5d6c8f2e09f21277" providerId="LiveId" clId="{50B7728E-8BE0-4011-B1BA-F9DEAB471112}" dt="2024-12-10T14:02:02.105" v="510" actId="26606"/>
          <ac:spMkLst>
            <pc:docMk/>
            <pc:sldMk cId="3234966784" sldId="257"/>
            <ac:spMk id="59" creationId="{78A4CDE5-C7BC-41E1-8A4A-79E024CC09F3}"/>
          </ac:spMkLst>
        </pc:spChg>
        <pc:spChg chg="add del">
          <ac:chgData name="Raju Adhikary" userId="5d6c8f2e09f21277" providerId="LiveId" clId="{50B7728E-8BE0-4011-B1BA-F9DEAB471112}" dt="2024-12-10T14:02:04.043" v="512" actId="26606"/>
          <ac:spMkLst>
            <pc:docMk/>
            <pc:sldMk cId="3234966784" sldId="257"/>
            <ac:spMk id="65" creationId="{78A4CDE5-C7BC-41E1-8A4A-79E024CC09F3}"/>
          </ac:spMkLst>
        </pc:spChg>
        <pc:spChg chg="add del">
          <ac:chgData name="Raju Adhikary" userId="5d6c8f2e09f21277" providerId="LiveId" clId="{50B7728E-8BE0-4011-B1BA-F9DEAB471112}" dt="2024-12-10T14:02:06.214" v="515" actId="26606"/>
          <ac:spMkLst>
            <pc:docMk/>
            <pc:sldMk cId="3234966784" sldId="257"/>
            <ac:spMk id="70" creationId="{13BC1C09-8FD1-4619-B317-E9EED5E55DD8}"/>
          </ac:spMkLst>
        </pc:spChg>
        <pc:spChg chg="add del">
          <ac:chgData name="Raju Adhikary" userId="5d6c8f2e09f21277" providerId="LiveId" clId="{50B7728E-8BE0-4011-B1BA-F9DEAB471112}" dt="2024-12-10T14:02:07.886" v="518" actId="26606"/>
          <ac:spMkLst>
            <pc:docMk/>
            <pc:sldMk cId="3234966784" sldId="257"/>
            <ac:spMk id="75" creationId="{13BC1C09-8FD1-4619-B317-E9EED5E55DD8}"/>
          </ac:spMkLst>
        </pc:spChg>
        <pc:spChg chg="add">
          <ac:chgData name="Raju Adhikary" userId="5d6c8f2e09f21277" providerId="LiveId" clId="{50B7728E-8BE0-4011-B1BA-F9DEAB471112}" dt="2024-12-10T14:02:07.948" v="520" actId="26606"/>
          <ac:spMkLst>
            <pc:docMk/>
            <pc:sldMk cId="3234966784" sldId="257"/>
            <ac:spMk id="80" creationId="{13BC1C09-8FD1-4619-B317-E9EED5E55DD8}"/>
          </ac:spMkLst>
        </pc:spChg>
        <pc:grpChg chg="add del">
          <ac:chgData name="Raju Adhikary" userId="5d6c8f2e09f21277" providerId="LiveId" clId="{50B7728E-8BE0-4011-B1BA-F9DEAB471112}" dt="2024-12-10T13:40:20.686" v="284" actId="26606"/>
          <ac:grpSpMkLst>
            <pc:docMk/>
            <pc:sldMk cId="3234966784" sldId="257"/>
            <ac:grpSpMk id="14" creationId="{905A9BAA-B344-45D2-838C-73856C4B15D4}"/>
          </ac:grpSpMkLst>
        </pc:grpChg>
        <pc:grpChg chg="add del">
          <ac:chgData name="Raju Adhikary" userId="5d6c8f2e09f21277" providerId="LiveId" clId="{50B7728E-8BE0-4011-B1BA-F9DEAB471112}" dt="2024-12-10T14:02:07.948" v="520" actId="26606"/>
          <ac:grpSpMkLst>
            <pc:docMk/>
            <pc:sldMk cId="3234966784" sldId="257"/>
            <ac:grpSpMk id="26" creationId="{7A865E47-4365-4F21-B8EA-13B2C12BCB98}"/>
          </ac:grpSpMkLst>
        </pc:grpChg>
        <pc:grpChg chg="add del">
          <ac:chgData name="Raju Adhikary" userId="5d6c8f2e09f21277" providerId="LiveId" clId="{50B7728E-8BE0-4011-B1BA-F9DEAB471112}" dt="2024-12-10T14:01:55.153" v="506" actId="26606"/>
          <ac:grpSpMkLst>
            <pc:docMk/>
            <pc:sldMk cId="3234966784" sldId="257"/>
            <ac:grpSpMk id="46" creationId="{5B988D63-FA8B-436C-902E-E5005BC0492F}"/>
          </ac:grpSpMkLst>
        </pc:grpChg>
        <pc:grpChg chg="add del">
          <ac:chgData name="Raju Adhikary" userId="5d6c8f2e09f21277" providerId="LiveId" clId="{50B7728E-8BE0-4011-B1BA-F9DEAB471112}" dt="2024-12-10T14:02:00.762" v="508" actId="26606"/>
          <ac:grpSpMkLst>
            <pc:docMk/>
            <pc:sldMk cId="3234966784" sldId="257"/>
            <ac:grpSpMk id="51" creationId="{5B988D63-FA8B-436C-902E-E5005BC0492F}"/>
          </ac:grpSpMkLst>
        </pc:grpChg>
        <pc:grpChg chg="add del">
          <ac:chgData name="Raju Adhikary" userId="5d6c8f2e09f21277" providerId="LiveId" clId="{50B7728E-8BE0-4011-B1BA-F9DEAB471112}" dt="2024-12-10T14:02:02.105" v="510" actId="26606"/>
          <ac:grpSpMkLst>
            <pc:docMk/>
            <pc:sldMk cId="3234966784" sldId="257"/>
            <ac:grpSpMk id="57" creationId="{905A9BAA-B344-45D2-838C-73856C4B15D4}"/>
          </ac:grpSpMkLst>
        </pc:grpChg>
        <pc:grpChg chg="add del">
          <ac:chgData name="Raju Adhikary" userId="5d6c8f2e09f21277" providerId="LiveId" clId="{50B7728E-8BE0-4011-B1BA-F9DEAB471112}" dt="2024-12-10T14:02:04.043" v="512" actId="26606"/>
          <ac:grpSpMkLst>
            <pc:docMk/>
            <pc:sldMk cId="3234966784" sldId="257"/>
            <ac:grpSpMk id="62" creationId="{905A9BAA-B344-45D2-838C-73856C4B15D4}"/>
          </ac:grpSpMkLst>
        </pc:grpChg>
        <pc:grpChg chg="add del">
          <ac:chgData name="Raju Adhikary" userId="5d6c8f2e09f21277" providerId="LiveId" clId="{50B7728E-8BE0-4011-B1BA-F9DEAB471112}" dt="2024-12-10T14:02:06.214" v="515" actId="26606"/>
          <ac:grpSpMkLst>
            <pc:docMk/>
            <pc:sldMk cId="3234966784" sldId="257"/>
            <ac:grpSpMk id="68" creationId="{7A865E47-4365-4F21-B8EA-13B2C12BCB98}"/>
          </ac:grpSpMkLst>
        </pc:grpChg>
        <pc:grpChg chg="add del">
          <ac:chgData name="Raju Adhikary" userId="5d6c8f2e09f21277" providerId="LiveId" clId="{50B7728E-8BE0-4011-B1BA-F9DEAB471112}" dt="2024-12-10T14:02:07.886" v="518" actId="26606"/>
          <ac:grpSpMkLst>
            <pc:docMk/>
            <pc:sldMk cId="3234966784" sldId="257"/>
            <ac:grpSpMk id="73" creationId="{7A865E47-4365-4F21-B8EA-13B2C12BCB98}"/>
          </ac:grpSpMkLst>
        </pc:grpChg>
        <pc:grpChg chg="add">
          <ac:chgData name="Raju Adhikary" userId="5d6c8f2e09f21277" providerId="LiveId" clId="{50B7728E-8BE0-4011-B1BA-F9DEAB471112}" dt="2024-12-10T14:02:07.948" v="520" actId="26606"/>
          <ac:grpSpMkLst>
            <pc:docMk/>
            <pc:sldMk cId="3234966784" sldId="257"/>
            <ac:grpSpMk id="78" creationId="{7A865E47-4365-4F21-B8EA-13B2C12BCB98}"/>
          </ac:grpSpMkLst>
        </pc:grpChg>
        <pc:graphicFrameChg chg="add del mod ord modGraphic">
          <ac:chgData name="Raju Adhikary" userId="5d6c8f2e09f21277" providerId="LiveId" clId="{50B7728E-8BE0-4011-B1BA-F9DEAB471112}" dt="2024-12-10T13:40:23.848" v="287" actId="26606"/>
          <ac:graphicFrameMkLst>
            <pc:docMk/>
            <pc:sldMk cId="3234966784" sldId="257"/>
            <ac:graphicFrameMk id="9" creationId="{09117DBC-31FC-35A7-DBE6-58ADA4E471BC}"/>
          </ac:graphicFrameMkLst>
        </pc:graphicFrameChg>
        <pc:graphicFrameChg chg="add mod ord modGraphic">
          <ac:chgData name="Raju Adhikary" userId="5d6c8f2e09f21277" providerId="LiveId" clId="{50B7728E-8BE0-4011-B1BA-F9DEAB471112}" dt="2024-12-10T14:20:16.870" v="730" actId="404"/>
          <ac:graphicFrameMkLst>
            <pc:docMk/>
            <pc:sldMk cId="3234966784" sldId="257"/>
            <ac:graphicFrameMk id="31" creationId="{74B124B6-CB75-92CD-0390-7C7060A1C802}"/>
          </ac:graphicFrameMkLst>
        </pc:graphicFrameChg>
        <pc:picChg chg="mod ord">
          <ac:chgData name="Raju Adhikary" userId="5d6c8f2e09f21277" providerId="LiveId" clId="{50B7728E-8BE0-4011-B1BA-F9DEAB471112}" dt="2024-12-10T14:03:13.910" v="526" actId="14100"/>
          <ac:picMkLst>
            <pc:docMk/>
            <pc:sldMk cId="3234966784" sldId="257"/>
            <ac:picMk id="7" creationId="{64A7E865-A73E-9A65-018D-83222D524B36}"/>
          </ac:picMkLst>
        </pc:picChg>
        <pc:picChg chg="add del">
          <ac:chgData name="Raju Adhikary" userId="5d6c8f2e09f21277" providerId="LiveId" clId="{50B7728E-8BE0-4011-B1BA-F9DEAB471112}" dt="2024-12-10T13:43:16.424" v="295" actId="26606"/>
          <ac:picMkLst>
            <pc:docMk/>
            <pc:sldMk cId="3234966784" sldId="257"/>
            <ac:picMk id="10" creationId="{6CACDD17-9043-46DF-882D-420365B79C18}"/>
          </ac:picMkLst>
        </pc:picChg>
        <pc:picChg chg="add del">
          <ac:chgData name="Raju Adhikary" userId="5d6c8f2e09f21277" providerId="LiveId" clId="{50B7728E-8BE0-4011-B1BA-F9DEAB471112}" dt="2024-12-10T13:43:16.424" v="295" actId="26606"/>
          <ac:picMkLst>
            <pc:docMk/>
            <pc:sldMk cId="3234966784" sldId="257"/>
            <ac:picMk id="11" creationId="{E92B246D-47CC-40F8-8DE7-B65D409E945E}"/>
          </ac:picMkLst>
        </pc:picChg>
        <pc:picChg chg="add del">
          <ac:chgData name="Raju Adhikary" userId="5d6c8f2e09f21277" providerId="LiveId" clId="{50B7728E-8BE0-4011-B1BA-F9DEAB471112}" dt="2024-12-10T13:40:20.686" v="284" actId="26606"/>
          <ac:picMkLst>
            <pc:docMk/>
            <pc:sldMk cId="3234966784" sldId="257"/>
            <ac:picMk id="20" creationId="{025C7952-5703-489E-8DBD-F2EFAC8EEB05}"/>
          </ac:picMkLst>
        </pc:picChg>
        <pc:picChg chg="add del">
          <ac:chgData name="Raju Adhikary" userId="5d6c8f2e09f21277" providerId="LiveId" clId="{50B7728E-8BE0-4011-B1BA-F9DEAB471112}" dt="2024-12-10T13:43:20.486" v="297" actId="26606"/>
          <ac:picMkLst>
            <pc:docMk/>
            <pc:sldMk cId="3234966784" sldId="257"/>
            <ac:picMk id="21" creationId="{57943801-CAEC-4F98-9332-2A4D9128463E}"/>
          </ac:picMkLst>
        </pc:picChg>
        <pc:picChg chg="add del">
          <ac:chgData name="Raju Adhikary" userId="5d6c8f2e09f21277" providerId="LiveId" clId="{50B7728E-8BE0-4011-B1BA-F9DEAB471112}" dt="2024-12-10T13:43:20.486" v="297" actId="26606"/>
          <ac:picMkLst>
            <pc:docMk/>
            <pc:sldMk cId="3234966784" sldId="257"/>
            <ac:picMk id="24" creationId="{9BC2FEA5-B399-458A-8393-E06CE40DB89C}"/>
          </ac:picMkLst>
        </pc:picChg>
        <pc:picChg chg="add del">
          <ac:chgData name="Raju Adhikary" userId="5d6c8f2e09f21277" providerId="LiveId" clId="{50B7728E-8BE0-4011-B1BA-F9DEAB471112}" dt="2024-12-10T14:02:07.948" v="520" actId="26606"/>
          <ac:picMkLst>
            <pc:docMk/>
            <pc:sldMk cId="3234966784" sldId="257"/>
            <ac:picMk id="29" creationId="{D3143E80-C928-46DB-9299-0BD06348A928}"/>
          </ac:picMkLst>
        </pc:picChg>
        <pc:picChg chg="add del">
          <ac:chgData name="Raju Adhikary" userId="5d6c8f2e09f21277" providerId="LiveId" clId="{50B7728E-8BE0-4011-B1BA-F9DEAB471112}" dt="2024-12-10T14:01:54.294" v="504" actId="26606"/>
          <ac:picMkLst>
            <pc:docMk/>
            <pc:sldMk cId="3234966784" sldId="257"/>
            <ac:picMk id="38" creationId="{57943801-CAEC-4F98-9332-2A4D9128463E}"/>
          </ac:picMkLst>
        </pc:picChg>
        <pc:picChg chg="add del">
          <ac:chgData name="Raju Adhikary" userId="5d6c8f2e09f21277" providerId="LiveId" clId="{50B7728E-8BE0-4011-B1BA-F9DEAB471112}" dt="2024-12-10T14:01:54.294" v="504" actId="26606"/>
          <ac:picMkLst>
            <pc:docMk/>
            <pc:sldMk cId="3234966784" sldId="257"/>
            <ac:picMk id="44" creationId="{9BC2FEA5-B399-458A-8393-E06CE40DB89C}"/>
          </ac:picMkLst>
        </pc:picChg>
        <pc:picChg chg="add del">
          <ac:chgData name="Raju Adhikary" userId="5d6c8f2e09f21277" providerId="LiveId" clId="{50B7728E-8BE0-4011-B1BA-F9DEAB471112}" dt="2024-12-10T14:01:55.153" v="506" actId="26606"/>
          <ac:picMkLst>
            <pc:docMk/>
            <pc:sldMk cId="3234966784" sldId="257"/>
            <ac:picMk id="49" creationId="{78976801-4346-4636-BA62-265C81DFE7C4}"/>
          </ac:picMkLst>
        </pc:picChg>
        <pc:picChg chg="add del">
          <ac:chgData name="Raju Adhikary" userId="5d6c8f2e09f21277" providerId="LiveId" clId="{50B7728E-8BE0-4011-B1BA-F9DEAB471112}" dt="2024-12-10T14:02:00.762" v="508" actId="26606"/>
          <ac:picMkLst>
            <pc:docMk/>
            <pc:sldMk cId="3234966784" sldId="257"/>
            <ac:picMk id="55" creationId="{78976801-4346-4636-BA62-265C81DFE7C4}"/>
          </ac:picMkLst>
        </pc:picChg>
        <pc:picChg chg="add del">
          <ac:chgData name="Raju Adhikary" userId="5d6c8f2e09f21277" providerId="LiveId" clId="{50B7728E-8BE0-4011-B1BA-F9DEAB471112}" dt="2024-12-10T14:02:02.105" v="510" actId="26606"/>
          <ac:picMkLst>
            <pc:docMk/>
            <pc:sldMk cId="3234966784" sldId="257"/>
            <ac:picMk id="60" creationId="{025C7952-5703-489E-8DBD-F2EFAC8EEB05}"/>
          </ac:picMkLst>
        </pc:picChg>
        <pc:picChg chg="add del">
          <ac:chgData name="Raju Adhikary" userId="5d6c8f2e09f21277" providerId="LiveId" clId="{50B7728E-8BE0-4011-B1BA-F9DEAB471112}" dt="2024-12-10T14:02:04.043" v="512" actId="26606"/>
          <ac:picMkLst>
            <pc:docMk/>
            <pc:sldMk cId="3234966784" sldId="257"/>
            <ac:picMk id="66" creationId="{025C7952-5703-489E-8DBD-F2EFAC8EEB05}"/>
          </ac:picMkLst>
        </pc:picChg>
        <pc:picChg chg="add del">
          <ac:chgData name="Raju Adhikary" userId="5d6c8f2e09f21277" providerId="LiveId" clId="{50B7728E-8BE0-4011-B1BA-F9DEAB471112}" dt="2024-12-10T14:02:06.214" v="515" actId="26606"/>
          <ac:picMkLst>
            <pc:docMk/>
            <pc:sldMk cId="3234966784" sldId="257"/>
            <ac:picMk id="71" creationId="{D3143E80-C928-46DB-9299-0BD06348A928}"/>
          </ac:picMkLst>
        </pc:picChg>
        <pc:picChg chg="add del">
          <ac:chgData name="Raju Adhikary" userId="5d6c8f2e09f21277" providerId="LiveId" clId="{50B7728E-8BE0-4011-B1BA-F9DEAB471112}" dt="2024-12-10T14:02:07.886" v="518" actId="26606"/>
          <ac:picMkLst>
            <pc:docMk/>
            <pc:sldMk cId="3234966784" sldId="257"/>
            <ac:picMk id="76" creationId="{D3143E80-C928-46DB-9299-0BD06348A928}"/>
          </ac:picMkLst>
        </pc:picChg>
        <pc:picChg chg="add">
          <ac:chgData name="Raju Adhikary" userId="5d6c8f2e09f21277" providerId="LiveId" clId="{50B7728E-8BE0-4011-B1BA-F9DEAB471112}" dt="2024-12-10T14:02:07.948" v="520" actId="26606"/>
          <ac:picMkLst>
            <pc:docMk/>
            <pc:sldMk cId="3234966784" sldId="257"/>
            <ac:picMk id="81" creationId="{D3143E80-C928-46DB-9299-0BD06348A928}"/>
          </ac:picMkLst>
        </pc:picChg>
        <pc:picChg chg="mod replId">
          <ac:chgData name="Raju Adhikary" userId="5d6c8f2e09f21277" providerId="LiveId" clId="{50B7728E-8BE0-4011-B1BA-F9DEAB471112}" dt="2024-12-10T14:02:07.886" v="519" actId="26606"/>
          <ac:picMkLst>
            <pc:docMk/>
            <pc:sldMk cId="3234966784" sldId="257"/>
            <ac:picMk id="82" creationId="{80BDE80E-ADE0-4E16-8F80-306A15F4D3FB}"/>
          </ac:picMkLst>
        </pc:picChg>
      </pc:sldChg>
      <pc:sldChg chg="addSp delSp modSp mod modTransition setBg">
        <pc:chgData name="Raju Adhikary" userId="5d6c8f2e09f21277" providerId="LiveId" clId="{50B7728E-8BE0-4011-B1BA-F9DEAB471112}" dt="2024-12-10T14:04:13.246" v="535"/>
        <pc:sldMkLst>
          <pc:docMk/>
          <pc:sldMk cId="2667630857" sldId="258"/>
        </pc:sldMkLst>
        <pc:spChg chg="mod">
          <ac:chgData name="Raju Adhikary" userId="5d6c8f2e09f21277" providerId="LiveId" clId="{50B7728E-8BE0-4011-B1BA-F9DEAB471112}" dt="2024-12-10T13:40:58.979" v="289" actId="26606"/>
          <ac:spMkLst>
            <pc:docMk/>
            <pc:sldMk cId="2667630857" sldId="258"/>
            <ac:spMk id="2" creationId="{00000000-0000-0000-0000-000000000000}"/>
          </ac:spMkLst>
        </pc:spChg>
        <pc:spChg chg="del mod">
          <ac:chgData name="Raju Adhikary" userId="5d6c8f2e09f21277" providerId="LiveId" clId="{50B7728E-8BE0-4011-B1BA-F9DEAB471112}" dt="2024-12-10T13:40:59.011" v="290" actId="26606"/>
          <ac:spMkLst>
            <pc:docMk/>
            <pc:sldMk cId="2667630857" sldId="258"/>
            <ac:spMk id="3" creationId="{00000000-0000-0000-0000-000000000000}"/>
          </ac:spMkLst>
        </pc:spChg>
        <pc:spChg chg="mod">
          <ac:chgData name="Raju Adhikary" userId="5d6c8f2e09f21277" providerId="LiveId" clId="{50B7728E-8BE0-4011-B1BA-F9DEAB471112}" dt="2024-12-10T13:40:58.979" v="289" actId="26606"/>
          <ac:spMkLst>
            <pc:docMk/>
            <pc:sldMk cId="2667630857" sldId="258"/>
            <ac:spMk id="4" creationId="{00000000-0000-0000-0000-000000000000}"/>
          </ac:spMkLst>
        </pc:spChg>
        <pc:spChg chg="add del">
          <ac:chgData name="Raju Adhikary" userId="5d6c8f2e09f21277" providerId="LiveId" clId="{50B7728E-8BE0-4011-B1BA-F9DEAB471112}" dt="2024-12-10T13:40:58.979" v="289" actId="26606"/>
          <ac:spMkLst>
            <pc:docMk/>
            <pc:sldMk cId="2667630857" sldId="258"/>
            <ac:spMk id="14" creationId="{C493E730-2044-49B5-A022-B8D6F359343E}"/>
          </ac:spMkLst>
        </pc:spChg>
        <pc:grpChg chg="add del">
          <ac:chgData name="Raju Adhikary" userId="5d6c8f2e09f21277" providerId="LiveId" clId="{50B7728E-8BE0-4011-B1BA-F9DEAB471112}" dt="2024-12-10T13:40:58.979" v="289" actId="26606"/>
          <ac:grpSpMkLst>
            <pc:docMk/>
            <pc:sldMk cId="2667630857" sldId="258"/>
            <ac:grpSpMk id="10" creationId="{5B988D63-FA8B-436C-902E-E5005BC0492F}"/>
          </ac:grpSpMkLst>
        </pc:grpChg>
        <pc:graphicFrameChg chg="add mod">
          <ac:chgData name="Raju Adhikary" userId="5d6c8f2e09f21277" providerId="LiveId" clId="{50B7728E-8BE0-4011-B1BA-F9DEAB471112}" dt="2024-12-10T14:04:13.246" v="535"/>
          <ac:graphicFrameMkLst>
            <pc:docMk/>
            <pc:sldMk cId="2667630857" sldId="258"/>
            <ac:graphicFrameMk id="18" creationId="{E19F3F23-BC82-15F8-1BC9-0A4BC0F309FB}"/>
          </ac:graphicFrameMkLst>
        </pc:graphicFrameChg>
        <pc:picChg chg="add del">
          <ac:chgData name="Raju Adhikary" userId="5d6c8f2e09f21277" providerId="LiveId" clId="{50B7728E-8BE0-4011-B1BA-F9DEAB471112}" dt="2024-12-10T13:40:58.979" v="289" actId="26606"/>
          <ac:picMkLst>
            <pc:docMk/>
            <pc:sldMk cId="2667630857" sldId="258"/>
            <ac:picMk id="6" creationId="{EE3178A1-9805-4E98-1C71-A9B72AD5A9C1}"/>
          </ac:picMkLst>
        </pc:picChg>
        <pc:picChg chg="add del">
          <ac:chgData name="Raju Adhikary" userId="5d6c8f2e09f21277" providerId="LiveId" clId="{50B7728E-8BE0-4011-B1BA-F9DEAB471112}" dt="2024-12-10T13:40:58.979" v="289" actId="26606"/>
          <ac:picMkLst>
            <pc:docMk/>
            <pc:sldMk cId="2667630857" sldId="258"/>
            <ac:picMk id="16" creationId="{78976801-4346-4636-BA62-265C81DFE7C4}"/>
          </ac:picMkLst>
        </pc:picChg>
      </pc:sldChg>
      <pc:sldChg chg="addSp delSp modSp mod modTransition">
        <pc:chgData name="Raju Adhikary" userId="5d6c8f2e09f21277" providerId="LiveId" clId="{50B7728E-8BE0-4011-B1BA-F9DEAB471112}" dt="2024-12-10T14:04:59.255" v="545"/>
        <pc:sldMkLst>
          <pc:docMk/>
          <pc:sldMk cId="1777970617" sldId="259"/>
        </pc:sldMkLst>
        <pc:spChg chg="del mod">
          <ac:chgData name="Raju Adhikary" userId="5d6c8f2e09f21277" providerId="LiveId" clId="{50B7728E-8BE0-4011-B1BA-F9DEAB471112}" dt="2024-12-10T13:41:40.372" v="291" actId="26606"/>
          <ac:spMkLst>
            <pc:docMk/>
            <pc:sldMk cId="1777970617" sldId="259"/>
            <ac:spMk id="3" creationId="{00000000-0000-0000-0000-000000000000}"/>
          </ac:spMkLst>
        </pc:spChg>
        <pc:spChg chg="mod">
          <ac:chgData name="Raju Adhikary" userId="5d6c8f2e09f21277" providerId="LiveId" clId="{50B7728E-8BE0-4011-B1BA-F9DEAB471112}" dt="2024-12-10T13:32:44.126" v="226"/>
          <ac:spMkLst>
            <pc:docMk/>
            <pc:sldMk cId="1777970617" sldId="259"/>
            <ac:spMk id="4" creationId="{00000000-0000-0000-0000-000000000000}"/>
          </ac:spMkLst>
        </pc:spChg>
        <pc:graphicFrameChg chg="add mod">
          <ac:chgData name="Raju Adhikary" userId="5d6c8f2e09f21277" providerId="LiveId" clId="{50B7728E-8BE0-4011-B1BA-F9DEAB471112}" dt="2024-12-10T14:04:59.255" v="545"/>
          <ac:graphicFrameMkLst>
            <pc:docMk/>
            <pc:sldMk cId="1777970617" sldId="259"/>
            <ac:graphicFrameMk id="6" creationId="{DAE39BE1-9C94-301A-C49E-8BC439D1C4E4}"/>
          </ac:graphicFrameMkLst>
        </pc:graphicFrameChg>
      </pc:sldChg>
      <pc:sldChg chg="addSp delSp modSp mod modTransition setBg setClrOvrMap">
        <pc:chgData name="Raju Adhikary" userId="5d6c8f2e09f21277" providerId="LiveId" clId="{50B7728E-8BE0-4011-B1BA-F9DEAB471112}" dt="2024-12-10T13:34:52.740" v="248" actId="14100"/>
        <pc:sldMkLst>
          <pc:docMk/>
          <pc:sldMk cId="3945208796" sldId="260"/>
        </pc:sldMkLst>
        <pc:spChg chg="mod">
          <ac:chgData name="Raju Adhikary" userId="5d6c8f2e09f21277" providerId="LiveId" clId="{50B7728E-8BE0-4011-B1BA-F9DEAB471112}" dt="2024-12-10T13:34:33.745" v="245" actId="26606"/>
          <ac:spMkLst>
            <pc:docMk/>
            <pc:sldMk cId="3945208796" sldId="260"/>
            <ac:spMk id="2" creationId="{00000000-0000-0000-0000-000000000000}"/>
          </ac:spMkLst>
        </pc:spChg>
        <pc:spChg chg="del mod ord">
          <ac:chgData name="Raju Adhikary" userId="5d6c8f2e09f21277" providerId="LiveId" clId="{50B7728E-8BE0-4011-B1BA-F9DEAB471112}" dt="2024-12-10T13:34:33.776" v="246" actId="26606"/>
          <ac:spMkLst>
            <pc:docMk/>
            <pc:sldMk cId="3945208796" sldId="260"/>
            <ac:spMk id="3" creationId="{00000000-0000-0000-0000-000000000000}"/>
          </ac:spMkLst>
        </pc:spChg>
        <pc:spChg chg="mod ord">
          <ac:chgData name="Raju Adhikary" userId="5d6c8f2e09f21277" providerId="LiveId" clId="{50B7728E-8BE0-4011-B1BA-F9DEAB471112}" dt="2024-12-10T13:34:33.745" v="245" actId="26606"/>
          <ac:spMkLst>
            <pc:docMk/>
            <pc:sldMk cId="3945208796" sldId="260"/>
            <ac:spMk id="4" creationId="{00000000-0000-0000-0000-000000000000}"/>
          </ac:spMkLst>
        </pc:spChg>
        <pc:spChg chg="add del">
          <ac:chgData name="Raju Adhikary" userId="5d6c8f2e09f21277" providerId="LiveId" clId="{50B7728E-8BE0-4011-B1BA-F9DEAB471112}" dt="2024-12-10T13:34:11.463" v="239" actId="26606"/>
          <ac:spMkLst>
            <pc:docMk/>
            <pc:sldMk cId="3945208796" sldId="260"/>
            <ac:spMk id="7" creationId="{F4979F40-3A44-4CCB-9EB7-F8318BCE576B}"/>
          </ac:spMkLst>
        </pc:spChg>
        <pc:spChg chg="add del">
          <ac:chgData name="Raju Adhikary" userId="5d6c8f2e09f21277" providerId="LiveId" clId="{50B7728E-8BE0-4011-B1BA-F9DEAB471112}" dt="2024-12-10T13:34:11.463" v="239" actId="26606"/>
          <ac:spMkLst>
            <pc:docMk/>
            <pc:sldMk cId="3945208796" sldId="260"/>
            <ac:spMk id="9" creationId="{AFD071FA-0514-4371-9568-86216A1F4658}"/>
          </ac:spMkLst>
        </pc:spChg>
        <pc:spChg chg="add del">
          <ac:chgData name="Raju Adhikary" userId="5d6c8f2e09f21277" providerId="LiveId" clId="{50B7728E-8BE0-4011-B1BA-F9DEAB471112}" dt="2024-12-10T13:34:09.002" v="235" actId="26606"/>
          <ac:spMkLst>
            <pc:docMk/>
            <pc:sldMk cId="3945208796" sldId="260"/>
            <ac:spMk id="10" creationId="{F4979F40-3A44-4CCB-9EB7-F8318BCE576B}"/>
          </ac:spMkLst>
        </pc:spChg>
        <pc:spChg chg="add del">
          <ac:chgData name="Raju Adhikary" userId="5d6c8f2e09f21277" providerId="LiveId" clId="{50B7728E-8BE0-4011-B1BA-F9DEAB471112}" dt="2024-12-10T13:34:11.463" v="239" actId="26606"/>
          <ac:spMkLst>
            <pc:docMk/>
            <pc:sldMk cId="3945208796" sldId="260"/>
            <ac:spMk id="11" creationId="{5211DDA4-E7B5-4325-A844-B7F59B084BA7}"/>
          </ac:spMkLst>
        </pc:spChg>
        <pc:spChg chg="add del">
          <ac:chgData name="Raju Adhikary" userId="5d6c8f2e09f21277" providerId="LiveId" clId="{50B7728E-8BE0-4011-B1BA-F9DEAB471112}" dt="2024-12-10T13:34:09.002" v="235" actId="26606"/>
          <ac:spMkLst>
            <pc:docMk/>
            <pc:sldMk cId="3945208796" sldId="260"/>
            <ac:spMk id="14" creationId="{AFD071FA-0514-4371-9568-86216A1F4658}"/>
          </ac:spMkLst>
        </pc:spChg>
        <pc:spChg chg="add del">
          <ac:chgData name="Raju Adhikary" userId="5d6c8f2e09f21277" providerId="LiveId" clId="{50B7728E-8BE0-4011-B1BA-F9DEAB471112}" dt="2024-12-10T13:34:16.321" v="243" actId="26606"/>
          <ac:spMkLst>
            <pc:docMk/>
            <pc:sldMk cId="3945208796" sldId="260"/>
            <ac:spMk id="15" creationId="{F4979F40-3A44-4CCB-9EB7-F8318BCE576B}"/>
          </ac:spMkLst>
        </pc:spChg>
        <pc:spChg chg="add del">
          <ac:chgData name="Raju Adhikary" userId="5d6c8f2e09f21277" providerId="LiveId" clId="{50B7728E-8BE0-4011-B1BA-F9DEAB471112}" dt="2024-12-10T13:34:09.002" v="235" actId="26606"/>
          <ac:spMkLst>
            <pc:docMk/>
            <pc:sldMk cId="3945208796" sldId="260"/>
            <ac:spMk id="16" creationId="{5211DDA4-E7B5-4325-A844-B7F59B084BA7}"/>
          </ac:spMkLst>
        </pc:spChg>
        <pc:spChg chg="add del">
          <ac:chgData name="Raju Adhikary" userId="5d6c8f2e09f21277" providerId="LiveId" clId="{50B7728E-8BE0-4011-B1BA-F9DEAB471112}" dt="2024-12-10T13:34:16.321" v="243" actId="26606"/>
          <ac:spMkLst>
            <pc:docMk/>
            <pc:sldMk cId="3945208796" sldId="260"/>
            <ac:spMk id="19" creationId="{AFD071FA-0514-4371-9568-86216A1F4658}"/>
          </ac:spMkLst>
        </pc:spChg>
        <pc:spChg chg="add del">
          <ac:chgData name="Raju Adhikary" userId="5d6c8f2e09f21277" providerId="LiveId" clId="{50B7728E-8BE0-4011-B1BA-F9DEAB471112}" dt="2024-12-10T13:34:16.321" v="243" actId="26606"/>
          <ac:spMkLst>
            <pc:docMk/>
            <pc:sldMk cId="3945208796" sldId="260"/>
            <ac:spMk id="20" creationId="{5211DDA4-E7B5-4325-A844-B7F59B084BA7}"/>
          </ac:spMkLst>
        </pc:spChg>
        <pc:spChg chg="add del">
          <ac:chgData name="Raju Adhikary" userId="5d6c8f2e09f21277" providerId="LiveId" clId="{50B7728E-8BE0-4011-B1BA-F9DEAB471112}" dt="2024-12-10T13:34:33.745" v="245" actId="26606"/>
          <ac:spMkLst>
            <pc:docMk/>
            <pc:sldMk cId="3945208796" sldId="260"/>
            <ac:spMk id="25" creationId="{D0D98427-7B26-46E2-93FE-CB8CD38542AE}"/>
          </ac:spMkLst>
        </pc:spChg>
        <pc:spChg chg="add del">
          <ac:chgData name="Raju Adhikary" userId="5d6c8f2e09f21277" providerId="LiveId" clId="{50B7728E-8BE0-4011-B1BA-F9DEAB471112}" dt="2024-12-10T13:34:33.745" v="245" actId="26606"/>
          <ac:spMkLst>
            <pc:docMk/>
            <pc:sldMk cId="3945208796" sldId="260"/>
            <ac:spMk id="26" creationId="{B15A4233-F980-4EF6-B2C0-D7C63E752ADF}"/>
          </ac:spMkLst>
        </pc:spChg>
        <pc:spChg chg="add del">
          <ac:chgData name="Raju Adhikary" userId="5d6c8f2e09f21277" providerId="LiveId" clId="{50B7728E-8BE0-4011-B1BA-F9DEAB471112}" dt="2024-12-10T13:34:33.745" v="245" actId="26606"/>
          <ac:spMkLst>
            <pc:docMk/>
            <pc:sldMk cId="3945208796" sldId="260"/>
            <ac:spMk id="28" creationId="{421B5709-714B-4EA8-8C75-C105D9B4D5DD}"/>
          </ac:spMkLst>
        </pc:spChg>
        <pc:graphicFrameChg chg="add">
          <ac:chgData name="Raju Adhikary" userId="5d6c8f2e09f21277" providerId="LiveId" clId="{50B7728E-8BE0-4011-B1BA-F9DEAB471112}" dt="2024-12-10T13:34:33.776" v="246" actId="26606"/>
          <ac:graphicFrameMkLst>
            <pc:docMk/>
            <pc:sldMk cId="3945208796" sldId="260"/>
            <ac:graphicFrameMk id="30" creationId="{4296C3E3-9A34-5A40-D662-ADACE4BD8DCB}"/>
          </ac:graphicFrameMkLst>
        </pc:graphicFrameChg>
        <pc:picChg chg="mod">
          <ac:chgData name="Raju Adhikary" userId="5d6c8f2e09f21277" providerId="LiveId" clId="{50B7728E-8BE0-4011-B1BA-F9DEAB471112}" dt="2024-12-10T13:34:52.740" v="248" actId="14100"/>
          <ac:picMkLst>
            <pc:docMk/>
            <pc:sldMk cId="3945208796" sldId="260"/>
            <ac:picMk id="5" creationId="{C0CE9284-CCB1-4753-957E-E54B38E36179}"/>
          </ac:picMkLst>
        </pc:picChg>
        <pc:picChg chg="add del">
          <ac:chgData name="Raju Adhikary" userId="5d6c8f2e09f21277" providerId="LiveId" clId="{50B7728E-8BE0-4011-B1BA-F9DEAB471112}" dt="2024-12-10T13:34:11.463" v="239" actId="26606"/>
          <ac:picMkLst>
            <pc:docMk/>
            <pc:sldMk cId="3945208796" sldId="260"/>
            <ac:picMk id="8" creationId="{15291D39-6B03-4BB5-BFC6-CBF11E90BFD6}"/>
          </ac:picMkLst>
        </pc:picChg>
        <pc:picChg chg="add del">
          <ac:chgData name="Raju Adhikary" userId="5d6c8f2e09f21277" providerId="LiveId" clId="{50B7728E-8BE0-4011-B1BA-F9DEAB471112}" dt="2024-12-10T13:34:09.002" v="235" actId="26606"/>
          <ac:picMkLst>
            <pc:docMk/>
            <pc:sldMk cId="3945208796" sldId="260"/>
            <ac:picMk id="12" creationId="{15291D39-6B03-4BB5-BFC6-CBF11E90BFD6}"/>
          </ac:picMkLst>
        </pc:picChg>
        <pc:picChg chg="add del">
          <ac:chgData name="Raju Adhikary" userId="5d6c8f2e09f21277" providerId="LiveId" clId="{50B7728E-8BE0-4011-B1BA-F9DEAB471112}" dt="2024-12-10T13:34:11.463" v="239" actId="26606"/>
          <ac:picMkLst>
            <pc:docMk/>
            <pc:sldMk cId="3945208796" sldId="260"/>
            <ac:picMk id="13" creationId="{0D58E222-6309-4F79-AC20-9D3C69CD9B16}"/>
          </ac:picMkLst>
        </pc:picChg>
        <pc:picChg chg="add del">
          <ac:chgData name="Raju Adhikary" userId="5d6c8f2e09f21277" providerId="LiveId" clId="{50B7728E-8BE0-4011-B1BA-F9DEAB471112}" dt="2024-12-10T13:34:16.321" v="243" actId="26606"/>
          <ac:picMkLst>
            <pc:docMk/>
            <pc:sldMk cId="3945208796" sldId="260"/>
            <ac:picMk id="17" creationId="{15291D39-6B03-4BB5-BFC6-CBF11E90BFD6}"/>
          </ac:picMkLst>
        </pc:picChg>
        <pc:picChg chg="add del">
          <ac:chgData name="Raju Adhikary" userId="5d6c8f2e09f21277" providerId="LiveId" clId="{50B7728E-8BE0-4011-B1BA-F9DEAB471112}" dt="2024-12-10T13:34:09.002" v="235" actId="26606"/>
          <ac:picMkLst>
            <pc:docMk/>
            <pc:sldMk cId="3945208796" sldId="260"/>
            <ac:picMk id="18" creationId="{0D58E222-6309-4F79-AC20-9D3C69CD9B16}"/>
          </ac:picMkLst>
        </pc:picChg>
        <pc:picChg chg="add del">
          <ac:chgData name="Raju Adhikary" userId="5d6c8f2e09f21277" providerId="LiveId" clId="{50B7728E-8BE0-4011-B1BA-F9DEAB471112}" dt="2024-12-10T13:34:16.321" v="243" actId="26606"/>
          <ac:picMkLst>
            <pc:docMk/>
            <pc:sldMk cId="3945208796" sldId="260"/>
            <ac:picMk id="21" creationId="{0D58E222-6309-4F79-AC20-9D3C69CD9B16}"/>
          </ac:picMkLst>
        </pc:picChg>
        <pc:picChg chg="add del">
          <ac:chgData name="Raju Adhikary" userId="5d6c8f2e09f21277" providerId="LiveId" clId="{50B7728E-8BE0-4011-B1BA-F9DEAB471112}" dt="2024-12-10T13:34:33.745" v="245" actId="26606"/>
          <ac:picMkLst>
            <pc:docMk/>
            <pc:sldMk cId="3945208796" sldId="260"/>
            <ac:picMk id="23" creationId="{B3F9E774-F054-4892-8E69-C76B2C8545F2}"/>
          </ac:picMkLst>
        </pc:picChg>
        <pc:picChg chg="add del">
          <ac:chgData name="Raju Adhikary" userId="5d6c8f2e09f21277" providerId="LiveId" clId="{50B7728E-8BE0-4011-B1BA-F9DEAB471112}" dt="2024-12-10T13:34:33.745" v="245" actId="26606"/>
          <ac:picMkLst>
            <pc:docMk/>
            <pc:sldMk cId="3945208796" sldId="260"/>
            <ac:picMk id="24" creationId="{BEF6A099-2A38-4C66-88FF-FDBCB564E5F8}"/>
          </ac:picMkLst>
        </pc:picChg>
        <pc:picChg chg="add del">
          <ac:chgData name="Raju Adhikary" userId="5d6c8f2e09f21277" providerId="LiveId" clId="{50B7728E-8BE0-4011-B1BA-F9DEAB471112}" dt="2024-12-10T13:34:33.745" v="245" actId="26606"/>
          <ac:picMkLst>
            <pc:docMk/>
            <pc:sldMk cId="3945208796" sldId="260"/>
            <ac:picMk id="27" creationId="{3B7E3E62-AACE-4D18-93B3-B4C452E287C4}"/>
          </ac:picMkLst>
        </pc:picChg>
      </pc:sldChg>
      <pc:sldChg chg="modSp mod modTransition">
        <pc:chgData name="Raju Adhikary" userId="5d6c8f2e09f21277" providerId="LiveId" clId="{50B7728E-8BE0-4011-B1BA-F9DEAB471112}" dt="2024-12-10T13:36:04.011" v="254" actId="14100"/>
        <pc:sldMkLst>
          <pc:docMk/>
          <pc:sldMk cId="1801583664" sldId="261"/>
        </pc:sldMkLst>
        <pc:spChg chg="mod">
          <ac:chgData name="Raju Adhikary" userId="5d6c8f2e09f21277" providerId="LiveId" clId="{50B7728E-8BE0-4011-B1BA-F9DEAB471112}" dt="2024-12-10T13:32:44.126" v="226"/>
          <ac:spMkLst>
            <pc:docMk/>
            <pc:sldMk cId="1801583664" sldId="261"/>
            <ac:spMk id="4" creationId="{00000000-0000-0000-0000-000000000000}"/>
          </ac:spMkLst>
        </pc:spChg>
        <pc:picChg chg="mod">
          <ac:chgData name="Raju Adhikary" userId="5d6c8f2e09f21277" providerId="LiveId" clId="{50B7728E-8BE0-4011-B1BA-F9DEAB471112}" dt="2024-12-10T13:36:04.011" v="254" actId="14100"/>
          <ac:picMkLst>
            <pc:docMk/>
            <pc:sldMk cId="1801583664" sldId="261"/>
            <ac:picMk id="3" creationId="{634E0A25-DACE-0FE1-6659-E6BE1B71C302}"/>
          </ac:picMkLst>
        </pc:picChg>
        <pc:picChg chg="mod">
          <ac:chgData name="Raju Adhikary" userId="5d6c8f2e09f21277" providerId="LiveId" clId="{50B7728E-8BE0-4011-B1BA-F9DEAB471112}" dt="2024-12-10T13:35:55.338" v="252" actId="14100"/>
          <ac:picMkLst>
            <pc:docMk/>
            <pc:sldMk cId="1801583664" sldId="261"/>
            <ac:picMk id="10" creationId="{00000000-0000-0000-0000-000000000000}"/>
          </ac:picMkLst>
        </pc:picChg>
      </pc:sldChg>
      <pc:sldChg chg="addSp delSp modSp mod modTransition setBg">
        <pc:chgData name="Raju Adhikary" userId="5d6c8f2e09f21277" providerId="LiveId" clId="{50B7728E-8BE0-4011-B1BA-F9DEAB471112}" dt="2024-12-10T14:18:33.865" v="701" actId="120"/>
        <pc:sldMkLst>
          <pc:docMk/>
          <pc:sldMk cId="887735682" sldId="262"/>
        </pc:sldMkLst>
        <pc:spChg chg="mod">
          <ac:chgData name="Raju Adhikary" userId="5d6c8f2e09f21277" providerId="LiveId" clId="{50B7728E-8BE0-4011-B1BA-F9DEAB471112}" dt="2024-12-10T13:47:57.408" v="318" actId="26606"/>
          <ac:spMkLst>
            <pc:docMk/>
            <pc:sldMk cId="887735682" sldId="262"/>
            <ac:spMk id="2" creationId="{00000000-0000-0000-0000-000000000000}"/>
          </ac:spMkLst>
        </pc:spChg>
        <pc:spChg chg="mod">
          <ac:chgData name="Raju Adhikary" userId="5d6c8f2e09f21277" providerId="LiveId" clId="{50B7728E-8BE0-4011-B1BA-F9DEAB471112}" dt="2024-12-10T13:47:57.408" v="318" actId="26606"/>
          <ac:spMkLst>
            <pc:docMk/>
            <pc:sldMk cId="887735682" sldId="262"/>
            <ac:spMk id="4" creationId="{00000000-0000-0000-0000-000000000000}"/>
          </ac:spMkLst>
        </pc:spChg>
        <pc:spChg chg="add del">
          <ac:chgData name="Raju Adhikary" userId="5d6c8f2e09f21277" providerId="LiveId" clId="{50B7728E-8BE0-4011-B1BA-F9DEAB471112}" dt="2024-12-10T13:44:57.255" v="310" actId="26606"/>
          <ac:spMkLst>
            <pc:docMk/>
            <pc:sldMk cId="887735682" sldId="262"/>
            <ac:spMk id="6" creationId="{00000000-0000-0000-0000-000000000000}"/>
          </ac:spMkLst>
        </pc:spChg>
        <pc:graphicFrameChg chg="add del">
          <ac:chgData name="Raju Adhikary" userId="5d6c8f2e09f21277" providerId="LiveId" clId="{50B7728E-8BE0-4011-B1BA-F9DEAB471112}" dt="2024-12-10T13:44:57.224" v="309" actId="26606"/>
          <ac:graphicFrameMkLst>
            <pc:docMk/>
            <pc:sldMk cId="887735682" sldId="262"/>
            <ac:graphicFrameMk id="8" creationId="{51DBFC20-FB6E-B3ED-A25D-F5BC32457678}"/>
          </ac:graphicFrameMkLst>
        </pc:graphicFrameChg>
        <pc:graphicFrameChg chg="add mod ord modGraphic">
          <ac:chgData name="Raju Adhikary" userId="5d6c8f2e09f21277" providerId="LiveId" clId="{50B7728E-8BE0-4011-B1BA-F9DEAB471112}" dt="2024-12-10T14:18:33.865" v="701" actId="120"/>
          <ac:graphicFrameMkLst>
            <pc:docMk/>
            <pc:sldMk cId="887735682" sldId="262"/>
            <ac:graphicFrameMk id="10" creationId="{D38C25AE-4745-140B-3AB9-32791D2F9E98}"/>
          </ac:graphicFrameMkLst>
        </pc:graphicFrameChg>
        <pc:picChg chg="mod">
          <ac:chgData name="Raju Adhikary" userId="5d6c8f2e09f21277" providerId="LiveId" clId="{50B7728E-8BE0-4011-B1BA-F9DEAB471112}" dt="2024-12-10T14:17:49.352" v="693" actId="14100"/>
          <ac:picMkLst>
            <pc:docMk/>
            <pc:sldMk cId="887735682" sldId="262"/>
            <ac:picMk id="3" creationId="{F95BD8E0-C7B3-BE34-1FAA-3DA12F22017B}"/>
          </ac:picMkLst>
        </pc:picChg>
      </pc:sldChg>
      <pc:sldChg chg="addSp modSp mod modTransition setBg">
        <pc:chgData name="Raju Adhikary" userId="5d6c8f2e09f21277" providerId="LiveId" clId="{50B7728E-8BE0-4011-B1BA-F9DEAB471112}" dt="2024-12-10T13:47:29.651" v="316" actId="26606"/>
        <pc:sldMkLst>
          <pc:docMk/>
          <pc:sldMk cId="3298559877" sldId="263"/>
        </pc:sldMkLst>
        <pc:spChg chg="mod ord">
          <ac:chgData name="Raju Adhikary" userId="5d6c8f2e09f21277" providerId="LiveId" clId="{50B7728E-8BE0-4011-B1BA-F9DEAB471112}" dt="2024-12-10T13:47:29.651" v="316" actId="26606"/>
          <ac:spMkLst>
            <pc:docMk/>
            <pc:sldMk cId="3298559877" sldId="263"/>
            <ac:spMk id="2" creationId="{00000000-0000-0000-0000-000000000000}"/>
          </ac:spMkLst>
        </pc:spChg>
        <pc:spChg chg="mod">
          <ac:chgData name="Raju Adhikary" userId="5d6c8f2e09f21277" providerId="LiveId" clId="{50B7728E-8BE0-4011-B1BA-F9DEAB471112}" dt="2024-12-10T13:47:29.651" v="316" actId="26606"/>
          <ac:spMkLst>
            <pc:docMk/>
            <pc:sldMk cId="3298559877" sldId="263"/>
            <ac:spMk id="3" creationId="{00000000-0000-0000-0000-000000000000}"/>
          </ac:spMkLst>
        </pc:spChg>
        <pc:spChg chg="mod">
          <ac:chgData name="Raju Adhikary" userId="5d6c8f2e09f21277" providerId="LiveId" clId="{50B7728E-8BE0-4011-B1BA-F9DEAB471112}" dt="2024-12-10T13:47:29.651" v="316" actId="26606"/>
          <ac:spMkLst>
            <pc:docMk/>
            <pc:sldMk cId="3298559877" sldId="263"/>
            <ac:spMk id="4" creationId="{00000000-0000-0000-0000-000000000000}"/>
          </ac:spMkLst>
        </pc:spChg>
        <pc:spChg chg="add">
          <ac:chgData name="Raju Adhikary" userId="5d6c8f2e09f21277" providerId="LiveId" clId="{50B7728E-8BE0-4011-B1BA-F9DEAB471112}" dt="2024-12-10T13:47:29.651" v="316" actId="26606"/>
          <ac:spMkLst>
            <pc:docMk/>
            <pc:sldMk cId="3298559877" sldId="263"/>
            <ac:spMk id="14" creationId="{13BC1C09-8FD1-4619-B317-E9EED5E55DD8}"/>
          </ac:spMkLst>
        </pc:spChg>
        <pc:grpChg chg="add">
          <ac:chgData name="Raju Adhikary" userId="5d6c8f2e09f21277" providerId="LiveId" clId="{50B7728E-8BE0-4011-B1BA-F9DEAB471112}" dt="2024-12-10T13:47:29.651" v="316" actId="26606"/>
          <ac:grpSpMkLst>
            <pc:docMk/>
            <pc:sldMk cId="3298559877" sldId="263"/>
            <ac:grpSpMk id="10" creationId="{7A865E47-4365-4F21-B8EA-13B2C12BCB98}"/>
          </ac:grpSpMkLst>
        </pc:grpChg>
        <pc:picChg chg="add">
          <ac:chgData name="Raju Adhikary" userId="5d6c8f2e09f21277" providerId="LiveId" clId="{50B7728E-8BE0-4011-B1BA-F9DEAB471112}" dt="2024-12-10T13:47:29.651" v="316" actId="26606"/>
          <ac:picMkLst>
            <pc:docMk/>
            <pc:sldMk cId="3298559877" sldId="263"/>
            <ac:picMk id="6" creationId="{C03CA0AB-0837-B9A9-6CEC-6B9D6EDD5BC3}"/>
          </ac:picMkLst>
        </pc:picChg>
        <pc:picChg chg="add">
          <ac:chgData name="Raju Adhikary" userId="5d6c8f2e09f21277" providerId="LiveId" clId="{50B7728E-8BE0-4011-B1BA-F9DEAB471112}" dt="2024-12-10T13:47:29.651" v="316" actId="26606"/>
          <ac:picMkLst>
            <pc:docMk/>
            <pc:sldMk cId="3298559877" sldId="263"/>
            <ac:picMk id="16" creationId="{D3143E80-C928-46DB-9299-0BD06348A928}"/>
          </ac:picMkLst>
        </pc:picChg>
      </pc:sldChg>
      <pc:sldChg chg="addSp delSp modSp mod modTransition setBg">
        <pc:chgData name="Raju Adhikary" userId="5d6c8f2e09f21277" providerId="LiveId" clId="{50B7728E-8BE0-4011-B1BA-F9DEAB471112}" dt="2024-12-10T14:08:48.333" v="573"/>
        <pc:sldMkLst>
          <pc:docMk/>
          <pc:sldMk cId="2882671905" sldId="264"/>
        </pc:sldMkLst>
        <pc:spChg chg="mod">
          <ac:chgData name="Raju Adhikary" userId="5d6c8f2e09f21277" providerId="LiveId" clId="{50B7728E-8BE0-4011-B1BA-F9DEAB471112}" dt="2024-12-10T14:08:03.275" v="565" actId="26606"/>
          <ac:spMkLst>
            <pc:docMk/>
            <pc:sldMk cId="2882671905" sldId="264"/>
            <ac:spMk id="2" creationId="{00000000-0000-0000-0000-000000000000}"/>
          </ac:spMkLst>
        </pc:spChg>
        <pc:spChg chg="add del">
          <ac:chgData name="Raju Adhikary" userId="5d6c8f2e09f21277" providerId="LiveId" clId="{50B7728E-8BE0-4011-B1BA-F9DEAB471112}" dt="2024-12-10T13:49:43.577" v="325" actId="26606"/>
          <ac:spMkLst>
            <pc:docMk/>
            <pc:sldMk cId="2882671905" sldId="264"/>
            <ac:spMk id="3" creationId="{00000000-0000-0000-0000-000000000000}"/>
          </ac:spMkLst>
        </pc:spChg>
        <pc:spChg chg="mod">
          <ac:chgData name="Raju Adhikary" userId="5d6c8f2e09f21277" providerId="LiveId" clId="{50B7728E-8BE0-4011-B1BA-F9DEAB471112}" dt="2024-12-10T14:08:03.275" v="565" actId="26606"/>
          <ac:spMkLst>
            <pc:docMk/>
            <pc:sldMk cId="2882671905" sldId="264"/>
            <ac:spMk id="4" creationId="{00000000-0000-0000-0000-000000000000}"/>
          </ac:spMkLst>
        </pc:spChg>
        <pc:spChg chg="add del">
          <ac:chgData name="Raju Adhikary" userId="5d6c8f2e09f21277" providerId="LiveId" clId="{50B7728E-8BE0-4011-B1BA-F9DEAB471112}" dt="2024-12-10T13:51:27.192" v="356" actId="26606"/>
          <ac:spMkLst>
            <pc:docMk/>
            <pc:sldMk cId="2882671905" sldId="264"/>
            <ac:spMk id="7" creationId="{5CCD89DF-A084-43AD-9824-83BBBFC81EA5}"/>
          </ac:spMkLst>
        </pc:spChg>
        <pc:spChg chg="add del">
          <ac:chgData name="Raju Adhikary" userId="5d6c8f2e09f21277" providerId="LiveId" clId="{50B7728E-8BE0-4011-B1BA-F9DEAB471112}" dt="2024-12-10T13:51:27.192" v="356" actId="26606"/>
          <ac:spMkLst>
            <pc:docMk/>
            <pc:sldMk cId="2882671905" sldId="264"/>
            <ac:spMk id="9" creationId="{11767E27-DCFE-4AA0-B1A2-E019108D7A3E}"/>
          </ac:spMkLst>
        </pc:spChg>
        <pc:spChg chg="add del">
          <ac:chgData name="Raju Adhikary" userId="5d6c8f2e09f21277" providerId="LiveId" clId="{50B7728E-8BE0-4011-B1BA-F9DEAB471112}" dt="2024-12-10T13:49:38.937" v="324" actId="26606"/>
          <ac:spMkLst>
            <pc:docMk/>
            <pc:sldMk cId="2882671905" sldId="264"/>
            <ac:spMk id="10" creationId="{5CCD89DF-A084-43AD-9824-83BBBFC81EA5}"/>
          </ac:spMkLst>
        </pc:spChg>
        <pc:spChg chg="add del">
          <ac:chgData name="Raju Adhikary" userId="5d6c8f2e09f21277" providerId="LiveId" clId="{50B7728E-8BE0-4011-B1BA-F9DEAB471112}" dt="2024-12-10T13:51:27.192" v="356" actId="26606"/>
          <ac:spMkLst>
            <pc:docMk/>
            <pc:sldMk cId="2882671905" sldId="264"/>
            <ac:spMk id="11" creationId="{1C61BEF9-DC90-4AC9-8E25-ED5509D7A1DC}"/>
          </ac:spMkLst>
        </pc:spChg>
        <pc:spChg chg="add del">
          <ac:chgData name="Raju Adhikary" userId="5d6c8f2e09f21277" providerId="LiveId" clId="{50B7728E-8BE0-4011-B1BA-F9DEAB471112}" dt="2024-12-10T13:51:27.192" v="356" actId="26606"/>
          <ac:spMkLst>
            <pc:docMk/>
            <pc:sldMk cId="2882671905" sldId="264"/>
            <ac:spMk id="13" creationId="{D64306F4-D304-4F4E-9B08-A8036AF82123}"/>
          </ac:spMkLst>
        </pc:spChg>
        <pc:spChg chg="add del">
          <ac:chgData name="Raju Adhikary" userId="5d6c8f2e09f21277" providerId="LiveId" clId="{50B7728E-8BE0-4011-B1BA-F9DEAB471112}" dt="2024-12-10T13:49:38.937" v="324" actId="26606"/>
          <ac:spMkLst>
            <pc:docMk/>
            <pc:sldMk cId="2882671905" sldId="264"/>
            <ac:spMk id="14" creationId="{11767E27-DCFE-4AA0-B1A2-E019108D7A3E}"/>
          </ac:spMkLst>
        </pc:spChg>
        <pc:spChg chg="add del">
          <ac:chgData name="Raju Adhikary" userId="5d6c8f2e09f21277" providerId="LiveId" clId="{50B7728E-8BE0-4011-B1BA-F9DEAB471112}" dt="2024-12-10T13:49:38.937" v="324" actId="26606"/>
          <ac:spMkLst>
            <pc:docMk/>
            <pc:sldMk cId="2882671905" sldId="264"/>
            <ac:spMk id="16" creationId="{1C61BEF9-DC90-4AC9-8E25-ED5509D7A1DC}"/>
          </ac:spMkLst>
        </pc:spChg>
        <pc:spChg chg="add del">
          <ac:chgData name="Raju Adhikary" userId="5d6c8f2e09f21277" providerId="LiveId" clId="{50B7728E-8BE0-4011-B1BA-F9DEAB471112}" dt="2024-12-10T13:49:38.937" v="324" actId="26606"/>
          <ac:spMkLst>
            <pc:docMk/>
            <pc:sldMk cId="2882671905" sldId="264"/>
            <ac:spMk id="18" creationId="{D64306F4-D304-4F4E-9B08-A8036AF82123}"/>
          </ac:spMkLst>
        </pc:spChg>
        <pc:spChg chg="add del">
          <ac:chgData name="Raju Adhikary" userId="5d6c8f2e09f21277" providerId="LiveId" clId="{50B7728E-8BE0-4011-B1BA-F9DEAB471112}" dt="2024-12-10T13:51:25.924" v="353" actId="26606"/>
          <ac:spMkLst>
            <pc:docMk/>
            <pc:sldMk cId="2882671905" sldId="264"/>
            <ac:spMk id="21" creationId="{5CCD89DF-A084-43AD-9824-83BBBFC81EA5}"/>
          </ac:spMkLst>
        </pc:spChg>
        <pc:spChg chg="add del">
          <ac:chgData name="Raju Adhikary" userId="5d6c8f2e09f21277" providerId="LiveId" clId="{50B7728E-8BE0-4011-B1BA-F9DEAB471112}" dt="2024-12-10T13:50:44.058" v="327" actId="26606"/>
          <ac:spMkLst>
            <pc:docMk/>
            <pc:sldMk cId="2882671905" sldId="264"/>
            <ac:spMk id="24" creationId="{CDBCB3D0-62EC-4D8A-A9E7-991AF662DC1B}"/>
          </ac:spMkLst>
        </pc:spChg>
        <pc:spChg chg="add del">
          <ac:chgData name="Raju Adhikary" userId="5d6c8f2e09f21277" providerId="LiveId" clId="{50B7728E-8BE0-4011-B1BA-F9DEAB471112}" dt="2024-12-10T13:51:25.924" v="353" actId="26606"/>
          <ac:spMkLst>
            <pc:docMk/>
            <pc:sldMk cId="2882671905" sldId="264"/>
            <ac:spMk id="25" creationId="{11767E27-DCFE-4AA0-B1A2-E019108D7A3E}"/>
          </ac:spMkLst>
        </pc:spChg>
        <pc:spChg chg="add del">
          <ac:chgData name="Raju Adhikary" userId="5d6c8f2e09f21277" providerId="LiveId" clId="{50B7728E-8BE0-4011-B1BA-F9DEAB471112}" dt="2024-12-10T13:51:25.924" v="353" actId="26606"/>
          <ac:spMkLst>
            <pc:docMk/>
            <pc:sldMk cId="2882671905" sldId="264"/>
            <ac:spMk id="27" creationId="{1C61BEF9-DC90-4AC9-8E25-ED5509D7A1DC}"/>
          </ac:spMkLst>
        </pc:spChg>
        <pc:spChg chg="add del">
          <ac:chgData name="Raju Adhikary" userId="5d6c8f2e09f21277" providerId="LiveId" clId="{50B7728E-8BE0-4011-B1BA-F9DEAB471112}" dt="2024-12-10T13:50:44.058" v="327" actId="26606"/>
          <ac:spMkLst>
            <pc:docMk/>
            <pc:sldMk cId="2882671905" sldId="264"/>
            <ac:spMk id="28" creationId="{A890917F-0A64-4C0A-91F8-E4F6BE6AB857}"/>
          </ac:spMkLst>
        </pc:spChg>
        <pc:spChg chg="add del">
          <ac:chgData name="Raju Adhikary" userId="5d6c8f2e09f21277" providerId="LiveId" clId="{50B7728E-8BE0-4011-B1BA-F9DEAB471112}" dt="2024-12-10T13:51:25.924" v="353" actId="26606"/>
          <ac:spMkLst>
            <pc:docMk/>
            <pc:sldMk cId="2882671905" sldId="264"/>
            <ac:spMk id="29" creationId="{D64306F4-D304-4F4E-9B08-A8036AF82123}"/>
          </ac:spMkLst>
        </pc:spChg>
        <pc:spChg chg="add del">
          <ac:chgData name="Raju Adhikary" userId="5d6c8f2e09f21277" providerId="LiveId" clId="{50B7728E-8BE0-4011-B1BA-F9DEAB471112}" dt="2024-12-10T13:50:44.058" v="327" actId="26606"/>
          <ac:spMkLst>
            <pc:docMk/>
            <pc:sldMk cId="2882671905" sldId="264"/>
            <ac:spMk id="32" creationId="{9044F20B-3F79-4BBD-A9B8-33672B6A4A84}"/>
          </ac:spMkLst>
        </pc:spChg>
        <pc:spChg chg="add del">
          <ac:chgData name="Raju Adhikary" userId="5d6c8f2e09f21277" providerId="LiveId" clId="{50B7728E-8BE0-4011-B1BA-F9DEAB471112}" dt="2024-12-10T13:50:44.888" v="329" actId="26606"/>
          <ac:spMkLst>
            <pc:docMk/>
            <pc:sldMk cId="2882671905" sldId="264"/>
            <ac:spMk id="34" creationId="{CDBCB3D0-62EC-4D8A-A9E7-991AF662DC1B}"/>
          </ac:spMkLst>
        </pc:spChg>
        <pc:spChg chg="add del">
          <ac:chgData name="Raju Adhikary" userId="5d6c8f2e09f21277" providerId="LiveId" clId="{50B7728E-8BE0-4011-B1BA-F9DEAB471112}" dt="2024-12-10T13:50:44.888" v="329" actId="26606"/>
          <ac:spMkLst>
            <pc:docMk/>
            <pc:sldMk cId="2882671905" sldId="264"/>
            <ac:spMk id="36" creationId="{A890917F-0A64-4C0A-91F8-E4F6BE6AB857}"/>
          </ac:spMkLst>
        </pc:spChg>
        <pc:spChg chg="add del">
          <ac:chgData name="Raju Adhikary" userId="5d6c8f2e09f21277" providerId="LiveId" clId="{50B7728E-8BE0-4011-B1BA-F9DEAB471112}" dt="2024-12-10T13:50:44.888" v="329" actId="26606"/>
          <ac:spMkLst>
            <pc:docMk/>
            <pc:sldMk cId="2882671905" sldId="264"/>
            <ac:spMk id="38" creationId="{9044F20B-3F79-4BBD-A9B8-33672B6A4A84}"/>
          </ac:spMkLst>
        </pc:spChg>
        <pc:spChg chg="add del">
          <ac:chgData name="Raju Adhikary" userId="5d6c8f2e09f21277" providerId="LiveId" clId="{50B7728E-8BE0-4011-B1BA-F9DEAB471112}" dt="2024-12-10T13:51:27.176" v="355" actId="26606"/>
          <ac:spMkLst>
            <pc:docMk/>
            <pc:sldMk cId="2882671905" sldId="264"/>
            <ac:spMk id="39" creationId="{5CCD89DF-A084-43AD-9824-83BBBFC81EA5}"/>
          </ac:spMkLst>
        </pc:spChg>
        <pc:spChg chg="add del">
          <ac:chgData name="Raju Adhikary" userId="5d6c8f2e09f21277" providerId="LiveId" clId="{50B7728E-8BE0-4011-B1BA-F9DEAB471112}" dt="2024-12-10T13:50:54.107" v="331" actId="26606"/>
          <ac:spMkLst>
            <pc:docMk/>
            <pc:sldMk cId="2882671905" sldId="264"/>
            <ac:spMk id="40" creationId="{CDBCB3D0-62EC-4D8A-A9E7-991AF662DC1B}"/>
          </ac:spMkLst>
        </pc:spChg>
        <pc:spChg chg="add del">
          <ac:chgData name="Raju Adhikary" userId="5d6c8f2e09f21277" providerId="LiveId" clId="{50B7728E-8BE0-4011-B1BA-F9DEAB471112}" dt="2024-12-10T13:50:54.107" v="331" actId="26606"/>
          <ac:spMkLst>
            <pc:docMk/>
            <pc:sldMk cId="2882671905" sldId="264"/>
            <ac:spMk id="42" creationId="{A890917F-0A64-4C0A-91F8-E4F6BE6AB857}"/>
          </ac:spMkLst>
        </pc:spChg>
        <pc:spChg chg="add del">
          <ac:chgData name="Raju Adhikary" userId="5d6c8f2e09f21277" providerId="LiveId" clId="{50B7728E-8BE0-4011-B1BA-F9DEAB471112}" dt="2024-12-10T13:50:54.107" v="331" actId="26606"/>
          <ac:spMkLst>
            <pc:docMk/>
            <pc:sldMk cId="2882671905" sldId="264"/>
            <ac:spMk id="44" creationId="{9044F20B-3F79-4BBD-A9B8-33672B6A4A84}"/>
          </ac:spMkLst>
        </pc:spChg>
        <pc:spChg chg="add del">
          <ac:chgData name="Raju Adhikary" userId="5d6c8f2e09f21277" providerId="LiveId" clId="{50B7728E-8BE0-4011-B1BA-F9DEAB471112}" dt="2024-12-10T13:50:56.435" v="333" actId="26606"/>
          <ac:spMkLst>
            <pc:docMk/>
            <pc:sldMk cId="2882671905" sldId="264"/>
            <ac:spMk id="46" creationId="{5CCD89DF-A084-43AD-9824-83BBBFC81EA5}"/>
          </ac:spMkLst>
        </pc:spChg>
        <pc:spChg chg="add del">
          <ac:chgData name="Raju Adhikary" userId="5d6c8f2e09f21277" providerId="LiveId" clId="{50B7728E-8BE0-4011-B1BA-F9DEAB471112}" dt="2024-12-10T13:50:56.435" v="333" actId="26606"/>
          <ac:spMkLst>
            <pc:docMk/>
            <pc:sldMk cId="2882671905" sldId="264"/>
            <ac:spMk id="48" creationId="{11767E27-DCFE-4AA0-B1A2-E019108D7A3E}"/>
          </ac:spMkLst>
        </pc:spChg>
        <pc:spChg chg="add del">
          <ac:chgData name="Raju Adhikary" userId="5d6c8f2e09f21277" providerId="LiveId" clId="{50B7728E-8BE0-4011-B1BA-F9DEAB471112}" dt="2024-12-10T13:50:56.435" v="333" actId="26606"/>
          <ac:spMkLst>
            <pc:docMk/>
            <pc:sldMk cId="2882671905" sldId="264"/>
            <ac:spMk id="49" creationId="{1C61BEF9-DC90-4AC9-8E25-ED5509D7A1DC}"/>
          </ac:spMkLst>
        </pc:spChg>
        <pc:spChg chg="add del">
          <ac:chgData name="Raju Adhikary" userId="5d6c8f2e09f21277" providerId="LiveId" clId="{50B7728E-8BE0-4011-B1BA-F9DEAB471112}" dt="2024-12-10T13:50:56.435" v="333" actId="26606"/>
          <ac:spMkLst>
            <pc:docMk/>
            <pc:sldMk cId="2882671905" sldId="264"/>
            <ac:spMk id="50" creationId="{D64306F4-D304-4F4E-9B08-A8036AF82123}"/>
          </ac:spMkLst>
        </pc:spChg>
        <pc:spChg chg="add del">
          <ac:chgData name="Raju Adhikary" userId="5d6c8f2e09f21277" providerId="LiveId" clId="{50B7728E-8BE0-4011-B1BA-F9DEAB471112}" dt="2024-12-10T13:51:27.176" v="355" actId="26606"/>
          <ac:spMkLst>
            <pc:docMk/>
            <pc:sldMk cId="2882671905" sldId="264"/>
            <ac:spMk id="53" creationId="{11767E27-DCFE-4AA0-B1A2-E019108D7A3E}"/>
          </ac:spMkLst>
        </pc:spChg>
        <pc:spChg chg="add del">
          <ac:chgData name="Raju Adhikary" userId="5d6c8f2e09f21277" providerId="LiveId" clId="{50B7728E-8BE0-4011-B1BA-F9DEAB471112}" dt="2024-12-10T13:50:57.764" v="335" actId="26606"/>
          <ac:spMkLst>
            <pc:docMk/>
            <pc:sldMk cId="2882671905" sldId="264"/>
            <ac:spMk id="54" creationId="{5CCD89DF-A084-43AD-9824-83BBBFC81EA5}"/>
          </ac:spMkLst>
        </pc:spChg>
        <pc:spChg chg="add del">
          <ac:chgData name="Raju Adhikary" userId="5d6c8f2e09f21277" providerId="LiveId" clId="{50B7728E-8BE0-4011-B1BA-F9DEAB471112}" dt="2024-12-10T13:50:57.764" v="335" actId="26606"/>
          <ac:spMkLst>
            <pc:docMk/>
            <pc:sldMk cId="2882671905" sldId="264"/>
            <ac:spMk id="56" creationId="{11767E27-DCFE-4AA0-B1A2-E019108D7A3E}"/>
          </ac:spMkLst>
        </pc:spChg>
        <pc:spChg chg="add del">
          <ac:chgData name="Raju Adhikary" userId="5d6c8f2e09f21277" providerId="LiveId" clId="{50B7728E-8BE0-4011-B1BA-F9DEAB471112}" dt="2024-12-10T13:50:57.764" v="335" actId="26606"/>
          <ac:spMkLst>
            <pc:docMk/>
            <pc:sldMk cId="2882671905" sldId="264"/>
            <ac:spMk id="57" creationId="{1C61BEF9-DC90-4AC9-8E25-ED5509D7A1DC}"/>
          </ac:spMkLst>
        </pc:spChg>
        <pc:spChg chg="add del">
          <ac:chgData name="Raju Adhikary" userId="5d6c8f2e09f21277" providerId="LiveId" clId="{50B7728E-8BE0-4011-B1BA-F9DEAB471112}" dt="2024-12-10T13:50:57.764" v="335" actId="26606"/>
          <ac:spMkLst>
            <pc:docMk/>
            <pc:sldMk cId="2882671905" sldId="264"/>
            <ac:spMk id="58" creationId="{D64306F4-D304-4F4E-9B08-A8036AF82123}"/>
          </ac:spMkLst>
        </pc:spChg>
        <pc:spChg chg="add del">
          <ac:chgData name="Raju Adhikary" userId="5d6c8f2e09f21277" providerId="LiveId" clId="{50B7728E-8BE0-4011-B1BA-F9DEAB471112}" dt="2024-12-10T13:51:27.176" v="355" actId="26606"/>
          <ac:spMkLst>
            <pc:docMk/>
            <pc:sldMk cId="2882671905" sldId="264"/>
            <ac:spMk id="61" creationId="{1C61BEF9-DC90-4AC9-8E25-ED5509D7A1DC}"/>
          </ac:spMkLst>
        </pc:spChg>
        <pc:spChg chg="add del">
          <ac:chgData name="Raju Adhikary" userId="5d6c8f2e09f21277" providerId="LiveId" clId="{50B7728E-8BE0-4011-B1BA-F9DEAB471112}" dt="2024-12-10T13:50:59.141" v="337" actId="26606"/>
          <ac:spMkLst>
            <pc:docMk/>
            <pc:sldMk cId="2882671905" sldId="264"/>
            <ac:spMk id="62" creationId="{CD6EC5AD-977D-4411-AC6F-5677D6D5CD0B}"/>
          </ac:spMkLst>
        </pc:spChg>
        <pc:spChg chg="add del">
          <ac:chgData name="Raju Adhikary" userId="5d6c8f2e09f21277" providerId="LiveId" clId="{50B7728E-8BE0-4011-B1BA-F9DEAB471112}" dt="2024-12-10T13:50:59.141" v="337" actId="26606"/>
          <ac:spMkLst>
            <pc:docMk/>
            <pc:sldMk cId="2882671905" sldId="264"/>
            <ac:spMk id="64" creationId="{1F5CD2AA-865E-46EF-BE02-B7F59735C5F1}"/>
          </ac:spMkLst>
        </pc:spChg>
        <pc:spChg chg="add del">
          <ac:chgData name="Raju Adhikary" userId="5d6c8f2e09f21277" providerId="LiveId" clId="{50B7728E-8BE0-4011-B1BA-F9DEAB471112}" dt="2024-12-10T13:50:59.141" v="337" actId="26606"/>
          <ac:spMkLst>
            <pc:docMk/>
            <pc:sldMk cId="2882671905" sldId="264"/>
            <ac:spMk id="65" creationId="{9836E79C-DAF3-497B-8829-B578C6330EB9}"/>
          </ac:spMkLst>
        </pc:spChg>
        <pc:spChg chg="add del">
          <ac:chgData name="Raju Adhikary" userId="5d6c8f2e09f21277" providerId="LiveId" clId="{50B7728E-8BE0-4011-B1BA-F9DEAB471112}" dt="2024-12-10T13:50:59.141" v="337" actId="26606"/>
          <ac:spMkLst>
            <pc:docMk/>
            <pc:sldMk cId="2882671905" sldId="264"/>
            <ac:spMk id="66" creationId="{96CBA651-59F0-4056-852B-7BA312B84B4B}"/>
          </ac:spMkLst>
        </pc:spChg>
        <pc:spChg chg="add del">
          <ac:chgData name="Raju Adhikary" userId="5d6c8f2e09f21277" providerId="LiveId" clId="{50B7728E-8BE0-4011-B1BA-F9DEAB471112}" dt="2024-12-10T13:50:59.141" v="337" actId="26606"/>
          <ac:spMkLst>
            <pc:docMk/>
            <pc:sldMk cId="2882671905" sldId="264"/>
            <ac:spMk id="67" creationId="{86549CAF-504A-44ED-AD20-0880DCFE744A}"/>
          </ac:spMkLst>
        </pc:spChg>
        <pc:spChg chg="add del">
          <ac:chgData name="Raju Adhikary" userId="5d6c8f2e09f21277" providerId="LiveId" clId="{50B7728E-8BE0-4011-B1BA-F9DEAB471112}" dt="2024-12-10T13:50:59.141" v="337" actId="26606"/>
          <ac:spMkLst>
            <pc:docMk/>
            <pc:sldMk cId="2882671905" sldId="264"/>
            <ac:spMk id="68" creationId="{B318056C-6EA6-4474-B02E-6C914AE04DBC}"/>
          </ac:spMkLst>
        </pc:spChg>
        <pc:spChg chg="add del">
          <ac:chgData name="Raju Adhikary" userId="5d6c8f2e09f21277" providerId="LiveId" clId="{50B7728E-8BE0-4011-B1BA-F9DEAB471112}" dt="2024-12-10T13:51:27.176" v="355" actId="26606"/>
          <ac:spMkLst>
            <pc:docMk/>
            <pc:sldMk cId="2882671905" sldId="264"/>
            <ac:spMk id="69" creationId="{D64306F4-D304-4F4E-9B08-A8036AF82123}"/>
          </ac:spMkLst>
        </pc:spChg>
        <pc:spChg chg="add del">
          <ac:chgData name="Raju Adhikary" userId="5d6c8f2e09f21277" providerId="LiveId" clId="{50B7728E-8BE0-4011-B1BA-F9DEAB471112}" dt="2024-12-10T13:51:00.723" v="339" actId="26606"/>
          <ac:spMkLst>
            <pc:docMk/>
            <pc:sldMk cId="2882671905" sldId="264"/>
            <ac:spMk id="70" creationId="{B2A773CA-28F4-49C2-BFA3-49A5867C7AFB}"/>
          </ac:spMkLst>
        </pc:spChg>
        <pc:spChg chg="add del">
          <ac:chgData name="Raju Adhikary" userId="5d6c8f2e09f21277" providerId="LiveId" clId="{50B7728E-8BE0-4011-B1BA-F9DEAB471112}" dt="2024-12-10T13:51:00.723" v="339" actId="26606"/>
          <ac:spMkLst>
            <pc:docMk/>
            <pc:sldMk cId="2882671905" sldId="264"/>
            <ac:spMk id="72" creationId="{3009A16D-868B-4145-BBC6-555098537EC2}"/>
          </ac:spMkLst>
        </pc:spChg>
        <pc:spChg chg="add del">
          <ac:chgData name="Raju Adhikary" userId="5d6c8f2e09f21277" providerId="LiveId" clId="{50B7728E-8BE0-4011-B1BA-F9DEAB471112}" dt="2024-12-10T13:51:00.723" v="339" actId="26606"/>
          <ac:spMkLst>
            <pc:docMk/>
            <pc:sldMk cId="2882671905" sldId="264"/>
            <ac:spMk id="74" creationId="{2DCAE5CF-5D29-4779-83E1-BDB64E4F30E5}"/>
          </ac:spMkLst>
        </pc:spChg>
        <pc:spChg chg="add del">
          <ac:chgData name="Raju Adhikary" userId="5d6c8f2e09f21277" providerId="LiveId" clId="{50B7728E-8BE0-4011-B1BA-F9DEAB471112}" dt="2024-12-10T13:51:01.958" v="341" actId="26606"/>
          <ac:spMkLst>
            <pc:docMk/>
            <pc:sldMk cId="2882671905" sldId="264"/>
            <ac:spMk id="76" creationId="{B2A773CA-28F4-49C2-BFA3-49A5867C7AFB}"/>
          </ac:spMkLst>
        </pc:spChg>
        <pc:spChg chg="add del">
          <ac:chgData name="Raju Adhikary" userId="5d6c8f2e09f21277" providerId="LiveId" clId="{50B7728E-8BE0-4011-B1BA-F9DEAB471112}" dt="2024-12-10T13:51:01.958" v="341" actId="26606"/>
          <ac:spMkLst>
            <pc:docMk/>
            <pc:sldMk cId="2882671905" sldId="264"/>
            <ac:spMk id="78" creationId="{3009A16D-868B-4145-BBC6-555098537EC2}"/>
          </ac:spMkLst>
        </pc:spChg>
        <pc:spChg chg="add del">
          <ac:chgData name="Raju Adhikary" userId="5d6c8f2e09f21277" providerId="LiveId" clId="{50B7728E-8BE0-4011-B1BA-F9DEAB471112}" dt="2024-12-10T13:51:01.958" v="341" actId="26606"/>
          <ac:spMkLst>
            <pc:docMk/>
            <pc:sldMk cId="2882671905" sldId="264"/>
            <ac:spMk id="80" creationId="{2DCAE5CF-5D29-4779-83E1-BDB64E4F30E5}"/>
          </ac:spMkLst>
        </pc:spChg>
        <pc:spChg chg="add del">
          <ac:chgData name="Raju Adhikary" userId="5d6c8f2e09f21277" providerId="LiveId" clId="{50B7728E-8BE0-4011-B1BA-F9DEAB471112}" dt="2024-12-10T13:51:04.567" v="343" actId="26606"/>
          <ac:spMkLst>
            <pc:docMk/>
            <pc:sldMk cId="2882671905" sldId="264"/>
            <ac:spMk id="82" creationId="{CD6EC5AD-977D-4411-AC6F-5677D6D5CD0B}"/>
          </ac:spMkLst>
        </pc:spChg>
        <pc:spChg chg="add del">
          <ac:chgData name="Raju Adhikary" userId="5d6c8f2e09f21277" providerId="LiveId" clId="{50B7728E-8BE0-4011-B1BA-F9DEAB471112}" dt="2024-12-10T13:51:04.567" v="343" actId="26606"/>
          <ac:spMkLst>
            <pc:docMk/>
            <pc:sldMk cId="2882671905" sldId="264"/>
            <ac:spMk id="84" creationId="{1F5CD2AA-865E-46EF-BE02-B7F59735C5F1}"/>
          </ac:spMkLst>
        </pc:spChg>
        <pc:spChg chg="add del">
          <ac:chgData name="Raju Adhikary" userId="5d6c8f2e09f21277" providerId="LiveId" clId="{50B7728E-8BE0-4011-B1BA-F9DEAB471112}" dt="2024-12-10T13:51:04.567" v="343" actId="26606"/>
          <ac:spMkLst>
            <pc:docMk/>
            <pc:sldMk cId="2882671905" sldId="264"/>
            <ac:spMk id="85" creationId="{9836E79C-DAF3-497B-8829-B578C6330EB9}"/>
          </ac:spMkLst>
        </pc:spChg>
        <pc:spChg chg="add del">
          <ac:chgData name="Raju Adhikary" userId="5d6c8f2e09f21277" providerId="LiveId" clId="{50B7728E-8BE0-4011-B1BA-F9DEAB471112}" dt="2024-12-10T13:51:04.567" v="343" actId="26606"/>
          <ac:spMkLst>
            <pc:docMk/>
            <pc:sldMk cId="2882671905" sldId="264"/>
            <ac:spMk id="86" creationId="{96CBA651-59F0-4056-852B-7BA312B84B4B}"/>
          </ac:spMkLst>
        </pc:spChg>
        <pc:spChg chg="add del">
          <ac:chgData name="Raju Adhikary" userId="5d6c8f2e09f21277" providerId="LiveId" clId="{50B7728E-8BE0-4011-B1BA-F9DEAB471112}" dt="2024-12-10T13:51:04.567" v="343" actId="26606"/>
          <ac:spMkLst>
            <pc:docMk/>
            <pc:sldMk cId="2882671905" sldId="264"/>
            <ac:spMk id="87" creationId="{86549CAF-504A-44ED-AD20-0880DCFE744A}"/>
          </ac:spMkLst>
        </pc:spChg>
        <pc:spChg chg="add del">
          <ac:chgData name="Raju Adhikary" userId="5d6c8f2e09f21277" providerId="LiveId" clId="{50B7728E-8BE0-4011-B1BA-F9DEAB471112}" dt="2024-12-10T13:51:04.567" v="343" actId="26606"/>
          <ac:spMkLst>
            <pc:docMk/>
            <pc:sldMk cId="2882671905" sldId="264"/>
            <ac:spMk id="88" creationId="{B318056C-6EA6-4474-B02E-6C914AE04DBC}"/>
          </ac:spMkLst>
        </pc:spChg>
        <pc:spChg chg="add del">
          <ac:chgData name="Raju Adhikary" userId="5d6c8f2e09f21277" providerId="LiveId" clId="{50B7728E-8BE0-4011-B1BA-F9DEAB471112}" dt="2024-12-10T14:08:21.662" v="570" actId="26606"/>
          <ac:spMkLst>
            <pc:docMk/>
            <pc:sldMk cId="2882671905" sldId="264"/>
            <ac:spMk id="89" creationId="{5CCD89DF-A084-43AD-9824-83BBBFC81EA5}"/>
          </ac:spMkLst>
        </pc:spChg>
        <pc:spChg chg="add del">
          <ac:chgData name="Raju Adhikary" userId="5d6c8f2e09f21277" providerId="LiveId" clId="{50B7728E-8BE0-4011-B1BA-F9DEAB471112}" dt="2024-12-10T13:51:05.662" v="345" actId="26606"/>
          <ac:spMkLst>
            <pc:docMk/>
            <pc:sldMk cId="2882671905" sldId="264"/>
            <ac:spMk id="90" creationId="{B2A773CA-28F4-49C2-BFA3-49A5867C7AFB}"/>
          </ac:spMkLst>
        </pc:spChg>
        <pc:spChg chg="add del">
          <ac:chgData name="Raju Adhikary" userId="5d6c8f2e09f21277" providerId="LiveId" clId="{50B7728E-8BE0-4011-B1BA-F9DEAB471112}" dt="2024-12-10T13:51:05.662" v="345" actId="26606"/>
          <ac:spMkLst>
            <pc:docMk/>
            <pc:sldMk cId="2882671905" sldId="264"/>
            <ac:spMk id="92" creationId="{3009A16D-868B-4145-BBC6-555098537EC2}"/>
          </ac:spMkLst>
        </pc:spChg>
        <pc:spChg chg="add del">
          <ac:chgData name="Raju Adhikary" userId="5d6c8f2e09f21277" providerId="LiveId" clId="{50B7728E-8BE0-4011-B1BA-F9DEAB471112}" dt="2024-12-10T13:51:05.662" v="345" actId="26606"/>
          <ac:spMkLst>
            <pc:docMk/>
            <pc:sldMk cId="2882671905" sldId="264"/>
            <ac:spMk id="94" creationId="{2DCAE5CF-5D29-4779-83E1-BDB64E4F30E5}"/>
          </ac:spMkLst>
        </pc:spChg>
        <pc:spChg chg="add del">
          <ac:chgData name="Raju Adhikary" userId="5d6c8f2e09f21277" providerId="LiveId" clId="{50B7728E-8BE0-4011-B1BA-F9DEAB471112}" dt="2024-12-10T13:51:06.505" v="347" actId="26606"/>
          <ac:spMkLst>
            <pc:docMk/>
            <pc:sldMk cId="2882671905" sldId="264"/>
            <ac:spMk id="96" creationId="{B2A773CA-28F4-49C2-BFA3-49A5867C7AFB}"/>
          </ac:spMkLst>
        </pc:spChg>
        <pc:spChg chg="add del">
          <ac:chgData name="Raju Adhikary" userId="5d6c8f2e09f21277" providerId="LiveId" clId="{50B7728E-8BE0-4011-B1BA-F9DEAB471112}" dt="2024-12-10T13:51:06.505" v="347" actId="26606"/>
          <ac:spMkLst>
            <pc:docMk/>
            <pc:sldMk cId="2882671905" sldId="264"/>
            <ac:spMk id="98" creationId="{3009A16D-868B-4145-BBC6-555098537EC2}"/>
          </ac:spMkLst>
        </pc:spChg>
        <pc:spChg chg="add del">
          <ac:chgData name="Raju Adhikary" userId="5d6c8f2e09f21277" providerId="LiveId" clId="{50B7728E-8BE0-4011-B1BA-F9DEAB471112}" dt="2024-12-10T13:51:06.505" v="347" actId="26606"/>
          <ac:spMkLst>
            <pc:docMk/>
            <pc:sldMk cId="2882671905" sldId="264"/>
            <ac:spMk id="100" creationId="{2DCAE5CF-5D29-4779-83E1-BDB64E4F30E5}"/>
          </ac:spMkLst>
        </pc:spChg>
        <pc:spChg chg="add del">
          <ac:chgData name="Raju Adhikary" userId="5d6c8f2e09f21277" providerId="LiveId" clId="{50B7728E-8BE0-4011-B1BA-F9DEAB471112}" dt="2024-12-10T14:08:21.662" v="570" actId="26606"/>
          <ac:spMkLst>
            <pc:docMk/>
            <pc:sldMk cId="2882671905" sldId="264"/>
            <ac:spMk id="101" creationId="{11767E27-DCFE-4AA0-B1A2-E019108D7A3E}"/>
          </ac:spMkLst>
        </pc:spChg>
        <pc:spChg chg="add del">
          <ac:chgData name="Raju Adhikary" userId="5d6c8f2e09f21277" providerId="LiveId" clId="{50B7728E-8BE0-4011-B1BA-F9DEAB471112}" dt="2024-12-10T14:08:21.662" v="570" actId="26606"/>
          <ac:spMkLst>
            <pc:docMk/>
            <pc:sldMk cId="2882671905" sldId="264"/>
            <ac:spMk id="102" creationId="{1C61BEF9-DC90-4AC9-8E25-ED5509D7A1DC}"/>
          </ac:spMkLst>
        </pc:spChg>
        <pc:spChg chg="add del">
          <ac:chgData name="Raju Adhikary" userId="5d6c8f2e09f21277" providerId="LiveId" clId="{50B7728E-8BE0-4011-B1BA-F9DEAB471112}" dt="2024-12-10T14:08:21.662" v="570" actId="26606"/>
          <ac:spMkLst>
            <pc:docMk/>
            <pc:sldMk cId="2882671905" sldId="264"/>
            <ac:spMk id="103" creationId="{D64306F4-D304-4F4E-9B08-A8036AF82123}"/>
          </ac:spMkLst>
        </pc:spChg>
        <pc:spChg chg="add del">
          <ac:chgData name="Raju Adhikary" userId="5d6c8f2e09f21277" providerId="LiveId" clId="{50B7728E-8BE0-4011-B1BA-F9DEAB471112}" dt="2024-12-10T14:08:21.615" v="569" actId="26606"/>
          <ac:spMkLst>
            <pc:docMk/>
            <pc:sldMk cId="2882671905" sldId="264"/>
            <ac:spMk id="107" creationId="{5CCD89DF-A084-43AD-9824-83BBBFC81EA5}"/>
          </ac:spMkLst>
        </pc:spChg>
        <pc:spChg chg="add del">
          <ac:chgData name="Raju Adhikary" userId="5d6c8f2e09f21277" providerId="LiveId" clId="{50B7728E-8BE0-4011-B1BA-F9DEAB471112}" dt="2024-12-10T14:08:21.615" v="569" actId="26606"/>
          <ac:spMkLst>
            <pc:docMk/>
            <pc:sldMk cId="2882671905" sldId="264"/>
            <ac:spMk id="109" creationId="{11767E27-DCFE-4AA0-B1A2-E019108D7A3E}"/>
          </ac:spMkLst>
        </pc:spChg>
        <pc:spChg chg="add del">
          <ac:chgData name="Raju Adhikary" userId="5d6c8f2e09f21277" providerId="LiveId" clId="{50B7728E-8BE0-4011-B1BA-F9DEAB471112}" dt="2024-12-10T14:08:03.275" v="565" actId="26606"/>
          <ac:spMkLst>
            <pc:docMk/>
            <pc:sldMk cId="2882671905" sldId="264"/>
            <ac:spMk id="110" creationId="{CD6EC5AD-977D-4411-AC6F-5677D6D5CD0B}"/>
          </ac:spMkLst>
        </pc:spChg>
        <pc:spChg chg="add del">
          <ac:chgData name="Raju Adhikary" userId="5d6c8f2e09f21277" providerId="LiveId" clId="{50B7728E-8BE0-4011-B1BA-F9DEAB471112}" dt="2024-12-10T14:08:21.615" v="569" actId="26606"/>
          <ac:spMkLst>
            <pc:docMk/>
            <pc:sldMk cId="2882671905" sldId="264"/>
            <ac:spMk id="111" creationId="{1C61BEF9-DC90-4AC9-8E25-ED5509D7A1DC}"/>
          </ac:spMkLst>
        </pc:spChg>
        <pc:spChg chg="add del">
          <ac:chgData name="Raju Adhikary" userId="5d6c8f2e09f21277" providerId="LiveId" clId="{50B7728E-8BE0-4011-B1BA-F9DEAB471112}" dt="2024-12-10T14:08:21.615" v="569" actId="26606"/>
          <ac:spMkLst>
            <pc:docMk/>
            <pc:sldMk cId="2882671905" sldId="264"/>
            <ac:spMk id="113" creationId="{D64306F4-D304-4F4E-9B08-A8036AF82123}"/>
          </ac:spMkLst>
        </pc:spChg>
        <pc:spChg chg="add del">
          <ac:chgData name="Raju Adhikary" userId="5d6c8f2e09f21277" providerId="LiveId" clId="{50B7728E-8BE0-4011-B1BA-F9DEAB471112}" dt="2024-12-10T14:08:03.275" v="565" actId="26606"/>
          <ac:spMkLst>
            <pc:docMk/>
            <pc:sldMk cId="2882671905" sldId="264"/>
            <ac:spMk id="114" creationId="{1F5CD2AA-865E-46EF-BE02-B7F59735C5F1}"/>
          </ac:spMkLst>
        </pc:spChg>
        <pc:spChg chg="add del">
          <ac:chgData name="Raju Adhikary" userId="5d6c8f2e09f21277" providerId="LiveId" clId="{50B7728E-8BE0-4011-B1BA-F9DEAB471112}" dt="2024-12-10T14:08:03.275" v="565" actId="26606"/>
          <ac:spMkLst>
            <pc:docMk/>
            <pc:sldMk cId="2882671905" sldId="264"/>
            <ac:spMk id="116" creationId="{9836E79C-DAF3-497B-8829-B578C6330EB9}"/>
          </ac:spMkLst>
        </pc:spChg>
        <pc:spChg chg="add del">
          <ac:chgData name="Raju Adhikary" userId="5d6c8f2e09f21277" providerId="LiveId" clId="{50B7728E-8BE0-4011-B1BA-F9DEAB471112}" dt="2024-12-10T14:08:03.275" v="565" actId="26606"/>
          <ac:spMkLst>
            <pc:docMk/>
            <pc:sldMk cId="2882671905" sldId="264"/>
            <ac:spMk id="118" creationId="{96CBA651-59F0-4056-852B-7BA312B84B4B}"/>
          </ac:spMkLst>
        </pc:spChg>
        <pc:spChg chg="add">
          <ac:chgData name="Raju Adhikary" userId="5d6c8f2e09f21277" providerId="LiveId" clId="{50B7728E-8BE0-4011-B1BA-F9DEAB471112}" dt="2024-12-10T14:08:21.662" v="570" actId="26606"/>
          <ac:spMkLst>
            <pc:docMk/>
            <pc:sldMk cId="2882671905" sldId="264"/>
            <ac:spMk id="119" creationId="{5CCD89DF-A084-43AD-9824-83BBBFC81EA5}"/>
          </ac:spMkLst>
        </pc:spChg>
        <pc:spChg chg="add del">
          <ac:chgData name="Raju Adhikary" userId="5d6c8f2e09f21277" providerId="LiveId" clId="{50B7728E-8BE0-4011-B1BA-F9DEAB471112}" dt="2024-12-10T14:08:03.275" v="565" actId="26606"/>
          <ac:spMkLst>
            <pc:docMk/>
            <pc:sldMk cId="2882671905" sldId="264"/>
            <ac:spMk id="120" creationId="{86549CAF-504A-44ED-AD20-0880DCFE744A}"/>
          </ac:spMkLst>
        </pc:spChg>
        <pc:spChg chg="add del">
          <ac:chgData name="Raju Adhikary" userId="5d6c8f2e09f21277" providerId="LiveId" clId="{50B7728E-8BE0-4011-B1BA-F9DEAB471112}" dt="2024-12-10T14:08:03.275" v="565" actId="26606"/>
          <ac:spMkLst>
            <pc:docMk/>
            <pc:sldMk cId="2882671905" sldId="264"/>
            <ac:spMk id="122" creationId="{B318056C-6EA6-4474-B02E-6C914AE04DBC}"/>
          </ac:spMkLst>
        </pc:spChg>
        <pc:spChg chg="add">
          <ac:chgData name="Raju Adhikary" userId="5d6c8f2e09f21277" providerId="LiveId" clId="{50B7728E-8BE0-4011-B1BA-F9DEAB471112}" dt="2024-12-10T14:08:21.662" v="570" actId="26606"/>
          <ac:spMkLst>
            <pc:docMk/>
            <pc:sldMk cId="2882671905" sldId="264"/>
            <ac:spMk id="123" creationId="{11767E27-DCFE-4AA0-B1A2-E019108D7A3E}"/>
          </ac:spMkLst>
        </pc:spChg>
        <pc:spChg chg="add">
          <ac:chgData name="Raju Adhikary" userId="5d6c8f2e09f21277" providerId="LiveId" clId="{50B7728E-8BE0-4011-B1BA-F9DEAB471112}" dt="2024-12-10T14:08:21.662" v="570" actId="26606"/>
          <ac:spMkLst>
            <pc:docMk/>
            <pc:sldMk cId="2882671905" sldId="264"/>
            <ac:spMk id="124" creationId="{1C61BEF9-DC90-4AC9-8E25-ED5509D7A1DC}"/>
          </ac:spMkLst>
        </pc:spChg>
        <pc:spChg chg="add">
          <ac:chgData name="Raju Adhikary" userId="5d6c8f2e09f21277" providerId="LiveId" clId="{50B7728E-8BE0-4011-B1BA-F9DEAB471112}" dt="2024-12-10T14:08:21.662" v="570" actId="26606"/>
          <ac:spMkLst>
            <pc:docMk/>
            <pc:sldMk cId="2882671905" sldId="264"/>
            <ac:spMk id="125" creationId="{D64306F4-D304-4F4E-9B08-A8036AF82123}"/>
          </ac:spMkLst>
        </pc:spChg>
        <pc:graphicFrameChg chg="add del">
          <ac:chgData name="Raju Adhikary" userId="5d6c8f2e09f21277" providerId="LiveId" clId="{50B7728E-8BE0-4011-B1BA-F9DEAB471112}" dt="2024-12-10T13:49:38.937" v="324" actId="26606"/>
          <ac:graphicFrameMkLst>
            <pc:docMk/>
            <pc:sldMk cId="2882671905" sldId="264"/>
            <ac:graphicFrameMk id="6" creationId="{5F7F2E17-B4E8-13F0-F3FA-DD8648B9733F}"/>
          </ac:graphicFrameMkLst>
        </pc:graphicFrameChg>
        <pc:graphicFrameChg chg="add mod modGraphic">
          <ac:chgData name="Raju Adhikary" userId="5d6c8f2e09f21277" providerId="LiveId" clId="{50B7728E-8BE0-4011-B1BA-F9DEAB471112}" dt="2024-12-10T14:08:21.662" v="570" actId="26606"/>
          <ac:graphicFrameMkLst>
            <pc:docMk/>
            <pc:sldMk cId="2882671905" sldId="264"/>
            <ac:graphicFrameMk id="19" creationId="{5F7F2E17-B4E8-13F0-F3FA-DD8648B9733F}"/>
          </ac:graphicFrameMkLst>
        </pc:graphicFrameChg>
        <pc:picChg chg="add del">
          <ac:chgData name="Raju Adhikary" userId="5d6c8f2e09f21277" providerId="LiveId" clId="{50B7728E-8BE0-4011-B1BA-F9DEAB471112}" dt="2024-12-10T13:51:27.192" v="356" actId="26606"/>
          <ac:picMkLst>
            <pc:docMk/>
            <pc:sldMk cId="2882671905" sldId="264"/>
            <ac:picMk id="8" creationId="{842DB508-57AC-4491-A95B-0A00DE260814}"/>
          </ac:picMkLst>
        </pc:picChg>
        <pc:picChg chg="add del">
          <ac:chgData name="Raju Adhikary" userId="5d6c8f2e09f21277" providerId="LiveId" clId="{50B7728E-8BE0-4011-B1BA-F9DEAB471112}" dt="2024-12-10T13:49:38.937" v="324" actId="26606"/>
          <ac:picMkLst>
            <pc:docMk/>
            <pc:sldMk cId="2882671905" sldId="264"/>
            <ac:picMk id="12" creationId="{842DB508-57AC-4491-A95B-0A00DE260814}"/>
          </ac:picMkLst>
        </pc:picChg>
        <pc:picChg chg="add del">
          <ac:chgData name="Raju Adhikary" userId="5d6c8f2e09f21277" providerId="LiveId" clId="{50B7728E-8BE0-4011-B1BA-F9DEAB471112}" dt="2024-12-10T13:51:27.192" v="356" actId="26606"/>
          <ac:picMkLst>
            <pc:docMk/>
            <pc:sldMk cId="2882671905" sldId="264"/>
            <ac:picMk id="15" creationId="{8FACC571-ABDB-4C1F-8A8B-53E362E11388}"/>
          </ac:picMkLst>
        </pc:picChg>
        <pc:picChg chg="add del">
          <ac:chgData name="Raju Adhikary" userId="5d6c8f2e09f21277" providerId="LiveId" clId="{50B7728E-8BE0-4011-B1BA-F9DEAB471112}" dt="2024-12-10T13:51:27.192" v="356" actId="26606"/>
          <ac:picMkLst>
            <pc:docMk/>
            <pc:sldMk cId="2882671905" sldId="264"/>
            <ac:picMk id="17" creationId="{F486E5BD-1557-41D9-A119-D5F62647ABB1}"/>
          </ac:picMkLst>
        </pc:picChg>
        <pc:picChg chg="add del">
          <ac:chgData name="Raju Adhikary" userId="5d6c8f2e09f21277" providerId="LiveId" clId="{50B7728E-8BE0-4011-B1BA-F9DEAB471112}" dt="2024-12-10T13:49:38.937" v="324" actId="26606"/>
          <ac:picMkLst>
            <pc:docMk/>
            <pc:sldMk cId="2882671905" sldId="264"/>
            <ac:picMk id="20" creationId="{8FACC571-ABDB-4C1F-8A8B-53E362E11388}"/>
          </ac:picMkLst>
        </pc:picChg>
        <pc:picChg chg="add del">
          <ac:chgData name="Raju Adhikary" userId="5d6c8f2e09f21277" providerId="LiveId" clId="{50B7728E-8BE0-4011-B1BA-F9DEAB471112}" dt="2024-12-10T13:49:38.937" v="324" actId="26606"/>
          <ac:picMkLst>
            <pc:docMk/>
            <pc:sldMk cId="2882671905" sldId="264"/>
            <ac:picMk id="22" creationId="{F486E5BD-1557-41D9-A119-D5F62647ABB1}"/>
          </ac:picMkLst>
        </pc:picChg>
        <pc:picChg chg="add del">
          <ac:chgData name="Raju Adhikary" userId="5d6c8f2e09f21277" providerId="LiveId" clId="{50B7728E-8BE0-4011-B1BA-F9DEAB471112}" dt="2024-12-10T13:51:25.924" v="353" actId="26606"/>
          <ac:picMkLst>
            <pc:docMk/>
            <pc:sldMk cId="2882671905" sldId="264"/>
            <ac:picMk id="23" creationId="{842DB508-57AC-4491-A95B-0A00DE260814}"/>
          </ac:picMkLst>
        </pc:picChg>
        <pc:picChg chg="add del">
          <ac:chgData name="Raju Adhikary" userId="5d6c8f2e09f21277" providerId="LiveId" clId="{50B7728E-8BE0-4011-B1BA-F9DEAB471112}" dt="2024-12-10T13:50:44.058" v="327" actId="26606"/>
          <ac:picMkLst>
            <pc:docMk/>
            <pc:sldMk cId="2882671905" sldId="264"/>
            <ac:picMk id="26" creationId="{62C758D7-9BCC-44AD-98FB-A68CA52677FA}"/>
          </ac:picMkLst>
        </pc:picChg>
        <pc:picChg chg="add del">
          <ac:chgData name="Raju Adhikary" userId="5d6c8f2e09f21277" providerId="LiveId" clId="{50B7728E-8BE0-4011-B1BA-F9DEAB471112}" dt="2024-12-10T13:50:44.058" v="327" actId="26606"/>
          <ac:picMkLst>
            <pc:docMk/>
            <pc:sldMk cId="2882671905" sldId="264"/>
            <ac:picMk id="30" creationId="{938C8E05-3629-4B19-A965-0C926F9DE4F3}"/>
          </ac:picMkLst>
        </pc:picChg>
        <pc:picChg chg="add del">
          <ac:chgData name="Raju Adhikary" userId="5d6c8f2e09f21277" providerId="LiveId" clId="{50B7728E-8BE0-4011-B1BA-F9DEAB471112}" dt="2024-12-10T13:51:25.924" v="353" actId="26606"/>
          <ac:picMkLst>
            <pc:docMk/>
            <pc:sldMk cId="2882671905" sldId="264"/>
            <ac:picMk id="31" creationId="{8FACC571-ABDB-4C1F-8A8B-53E362E11388}"/>
          </ac:picMkLst>
        </pc:picChg>
        <pc:picChg chg="add del">
          <ac:chgData name="Raju Adhikary" userId="5d6c8f2e09f21277" providerId="LiveId" clId="{50B7728E-8BE0-4011-B1BA-F9DEAB471112}" dt="2024-12-10T13:51:25.924" v="353" actId="26606"/>
          <ac:picMkLst>
            <pc:docMk/>
            <pc:sldMk cId="2882671905" sldId="264"/>
            <ac:picMk id="33" creationId="{F486E5BD-1557-41D9-A119-D5F62647ABB1}"/>
          </ac:picMkLst>
        </pc:picChg>
        <pc:picChg chg="add del">
          <ac:chgData name="Raju Adhikary" userId="5d6c8f2e09f21277" providerId="LiveId" clId="{50B7728E-8BE0-4011-B1BA-F9DEAB471112}" dt="2024-12-10T13:50:44.888" v="329" actId="26606"/>
          <ac:picMkLst>
            <pc:docMk/>
            <pc:sldMk cId="2882671905" sldId="264"/>
            <ac:picMk id="35" creationId="{62C758D7-9BCC-44AD-98FB-A68CA52677FA}"/>
          </ac:picMkLst>
        </pc:picChg>
        <pc:picChg chg="add del">
          <ac:chgData name="Raju Adhikary" userId="5d6c8f2e09f21277" providerId="LiveId" clId="{50B7728E-8BE0-4011-B1BA-F9DEAB471112}" dt="2024-12-10T13:50:44.888" v="329" actId="26606"/>
          <ac:picMkLst>
            <pc:docMk/>
            <pc:sldMk cId="2882671905" sldId="264"/>
            <ac:picMk id="37" creationId="{938C8E05-3629-4B19-A965-0C926F9DE4F3}"/>
          </ac:picMkLst>
        </pc:picChg>
        <pc:picChg chg="add del">
          <ac:chgData name="Raju Adhikary" userId="5d6c8f2e09f21277" providerId="LiveId" clId="{50B7728E-8BE0-4011-B1BA-F9DEAB471112}" dt="2024-12-10T13:50:54.107" v="331" actId="26606"/>
          <ac:picMkLst>
            <pc:docMk/>
            <pc:sldMk cId="2882671905" sldId="264"/>
            <ac:picMk id="41" creationId="{62C758D7-9BCC-44AD-98FB-A68CA52677FA}"/>
          </ac:picMkLst>
        </pc:picChg>
        <pc:picChg chg="add del">
          <ac:chgData name="Raju Adhikary" userId="5d6c8f2e09f21277" providerId="LiveId" clId="{50B7728E-8BE0-4011-B1BA-F9DEAB471112}" dt="2024-12-10T13:50:54.107" v="331" actId="26606"/>
          <ac:picMkLst>
            <pc:docMk/>
            <pc:sldMk cId="2882671905" sldId="264"/>
            <ac:picMk id="43" creationId="{938C8E05-3629-4B19-A965-0C926F9DE4F3}"/>
          </ac:picMkLst>
        </pc:picChg>
        <pc:picChg chg="add del">
          <ac:chgData name="Raju Adhikary" userId="5d6c8f2e09f21277" providerId="LiveId" clId="{50B7728E-8BE0-4011-B1BA-F9DEAB471112}" dt="2024-12-10T13:51:27.176" v="355" actId="26606"/>
          <ac:picMkLst>
            <pc:docMk/>
            <pc:sldMk cId="2882671905" sldId="264"/>
            <ac:picMk id="45" creationId="{842DB508-57AC-4491-A95B-0A00DE260814}"/>
          </ac:picMkLst>
        </pc:picChg>
        <pc:picChg chg="add del">
          <ac:chgData name="Raju Adhikary" userId="5d6c8f2e09f21277" providerId="LiveId" clId="{50B7728E-8BE0-4011-B1BA-F9DEAB471112}" dt="2024-12-10T13:50:56.435" v="333" actId="26606"/>
          <ac:picMkLst>
            <pc:docMk/>
            <pc:sldMk cId="2882671905" sldId="264"/>
            <ac:picMk id="47" creationId="{842DB508-57AC-4491-A95B-0A00DE260814}"/>
          </ac:picMkLst>
        </pc:picChg>
        <pc:picChg chg="add del">
          <ac:chgData name="Raju Adhikary" userId="5d6c8f2e09f21277" providerId="LiveId" clId="{50B7728E-8BE0-4011-B1BA-F9DEAB471112}" dt="2024-12-10T13:50:56.435" v="333" actId="26606"/>
          <ac:picMkLst>
            <pc:docMk/>
            <pc:sldMk cId="2882671905" sldId="264"/>
            <ac:picMk id="51" creationId="{8FACC571-ABDB-4C1F-8A8B-53E362E11388}"/>
          </ac:picMkLst>
        </pc:picChg>
        <pc:picChg chg="add del">
          <ac:chgData name="Raju Adhikary" userId="5d6c8f2e09f21277" providerId="LiveId" clId="{50B7728E-8BE0-4011-B1BA-F9DEAB471112}" dt="2024-12-10T13:50:56.435" v="333" actId="26606"/>
          <ac:picMkLst>
            <pc:docMk/>
            <pc:sldMk cId="2882671905" sldId="264"/>
            <ac:picMk id="52" creationId="{F486E5BD-1557-41D9-A119-D5F62647ABB1}"/>
          </ac:picMkLst>
        </pc:picChg>
        <pc:picChg chg="add del">
          <ac:chgData name="Raju Adhikary" userId="5d6c8f2e09f21277" providerId="LiveId" clId="{50B7728E-8BE0-4011-B1BA-F9DEAB471112}" dt="2024-12-10T13:50:57.764" v="335" actId="26606"/>
          <ac:picMkLst>
            <pc:docMk/>
            <pc:sldMk cId="2882671905" sldId="264"/>
            <ac:picMk id="55" creationId="{842DB508-57AC-4491-A95B-0A00DE260814}"/>
          </ac:picMkLst>
        </pc:picChg>
        <pc:picChg chg="add del">
          <ac:chgData name="Raju Adhikary" userId="5d6c8f2e09f21277" providerId="LiveId" clId="{50B7728E-8BE0-4011-B1BA-F9DEAB471112}" dt="2024-12-10T13:50:57.764" v="335" actId="26606"/>
          <ac:picMkLst>
            <pc:docMk/>
            <pc:sldMk cId="2882671905" sldId="264"/>
            <ac:picMk id="59" creationId="{8FACC571-ABDB-4C1F-8A8B-53E362E11388}"/>
          </ac:picMkLst>
        </pc:picChg>
        <pc:picChg chg="add del">
          <ac:chgData name="Raju Adhikary" userId="5d6c8f2e09f21277" providerId="LiveId" clId="{50B7728E-8BE0-4011-B1BA-F9DEAB471112}" dt="2024-12-10T13:50:57.764" v="335" actId="26606"/>
          <ac:picMkLst>
            <pc:docMk/>
            <pc:sldMk cId="2882671905" sldId="264"/>
            <ac:picMk id="60" creationId="{F486E5BD-1557-41D9-A119-D5F62647ABB1}"/>
          </ac:picMkLst>
        </pc:picChg>
        <pc:picChg chg="add del">
          <ac:chgData name="Raju Adhikary" userId="5d6c8f2e09f21277" providerId="LiveId" clId="{50B7728E-8BE0-4011-B1BA-F9DEAB471112}" dt="2024-12-10T13:50:59.141" v="337" actId="26606"/>
          <ac:picMkLst>
            <pc:docMk/>
            <pc:sldMk cId="2882671905" sldId="264"/>
            <ac:picMk id="63" creationId="{83DC4F7D-6CBC-4B88-80C9-3E5BBFA8D75E}"/>
          </ac:picMkLst>
        </pc:picChg>
        <pc:picChg chg="add del">
          <ac:chgData name="Raju Adhikary" userId="5d6c8f2e09f21277" providerId="LiveId" clId="{50B7728E-8BE0-4011-B1BA-F9DEAB471112}" dt="2024-12-10T13:51:00.723" v="339" actId="26606"/>
          <ac:picMkLst>
            <pc:docMk/>
            <pc:sldMk cId="2882671905" sldId="264"/>
            <ac:picMk id="71" creationId="{5D7C72BA-4476-4E4B-BC37-9A75FD0C5951}"/>
          </ac:picMkLst>
        </pc:picChg>
        <pc:picChg chg="add del">
          <ac:chgData name="Raju Adhikary" userId="5d6c8f2e09f21277" providerId="LiveId" clId="{50B7728E-8BE0-4011-B1BA-F9DEAB471112}" dt="2024-12-10T13:51:00.723" v="339" actId="26606"/>
          <ac:picMkLst>
            <pc:docMk/>
            <pc:sldMk cId="2882671905" sldId="264"/>
            <ac:picMk id="73" creationId="{3992EB33-38E1-4175-8EE2-9BB8CC159C7B}"/>
          </ac:picMkLst>
        </pc:picChg>
        <pc:picChg chg="add del">
          <ac:chgData name="Raju Adhikary" userId="5d6c8f2e09f21277" providerId="LiveId" clId="{50B7728E-8BE0-4011-B1BA-F9DEAB471112}" dt="2024-12-10T13:51:27.176" v="355" actId="26606"/>
          <ac:picMkLst>
            <pc:docMk/>
            <pc:sldMk cId="2882671905" sldId="264"/>
            <ac:picMk id="75" creationId="{8FACC571-ABDB-4C1F-8A8B-53E362E11388}"/>
          </ac:picMkLst>
        </pc:picChg>
        <pc:picChg chg="add del">
          <ac:chgData name="Raju Adhikary" userId="5d6c8f2e09f21277" providerId="LiveId" clId="{50B7728E-8BE0-4011-B1BA-F9DEAB471112}" dt="2024-12-10T13:51:01.958" v="341" actId="26606"/>
          <ac:picMkLst>
            <pc:docMk/>
            <pc:sldMk cId="2882671905" sldId="264"/>
            <ac:picMk id="77" creationId="{5D7C72BA-4476-4E4B-BC37-9A75FD0C5951}"/>
          </ac:picMkLst>
        </pc:picChg>
        <pc:picChg chg="add del">
          <ac:chgData name="Raju Adhikary" userId="5d6c8f2e09f21277" providerId="LiveId" clId="{50B7728E-8BE0-4011-B1BA-F9DEAB471112}" dt="2024-12-10T13:51:01.958" v="341" actId="26606"/>
          <ac:picMkLst>
            <pc:docMk/>
            <pc:sldMk cId="2882671905" sldId="264"/>
            <ac:picMk id="79" creationId="{3992EB33-38E1-4175-8EE2-9BB8CC159C7B}"/>
          </ac:picMkLst>
        </pc:picChg>
        <pc:picChg chg="add del">
          <ac:chgData name="Raju Adhikary" userId="5d6c8f2e09f21277" providerId="LiveId" clId="{50B7728E-8BE0-4011-B1BA-F9DEAB471112}" dt="2024-12-10T13:51:27.176" v="355" actId="26606"/>
          <ac:picMkLst>
            <pc:docMk/>
            <pc:sldMk cId="2882671905" sldId="264"/>
            <ac:picMk id="81" creationId="{F486E5BD-1557-41D9-A119-D5F62647ABB1}"/>
          </ac:picMkLst>
        </pc:picChg>
        <pc:picChg chg="add del">
          <ac:chgData name="Raju Adhikary" userId="5d6c8f2e09f21277" providerId="LiveId" clId="{50B7728E-8BE0-4011-B1BA-F9DEAB471112}" dt="2024-12-10T13:51:04.567" v="343" actId="26606"/>
          <ac:picMkLst>
            <pc:docMk/>
            <pc:sldMk cId="2882671905" sldId="264"/>
            <ac:picMk id="83" creationId="{83DC4F7D-6CBC-4B88-80C9-3E5BBFA8D75E}"/>
          </ac:picMkLst>
        </pc:picChg>
        <pc:picChg chg="add del">
          <ac:chgData name="Raju Adhikary" userId="5d6c8f2e09f21277" providerId="LiveId" clId="{50B7728E-8BE0-4011-B1BA-F9DEAB471112}" dt="2024-12-10T13:51:05.662" v="345" actId="26606"/>
          <ac:picMkLst>
            <pc:docMk/>
            <pc:sldMk cId="2882671905" sldId="264"/>
            <ac:picMk id="91" creationId="{5D7C72BA-4476-4E4B-BC37-9A75FD0C5951}"/>
          </ac:picMkLst>
        </pc:picChg>
        <pc:picChg chg="add del">
          <ac:chgData name="Raju Adhikary" userId="5d6c8f2e09f21277" providerId="LiveId" clId="{50B7728E-8BE0-4011-B1BA-F9DEAB471112}" dt="2024-12-10T13:51:05.662" v="345" actId="26606"/>
          <ac:picMkLst>
            <pc:docMk/>
            <pc:sldMk cId="2882671905" sldId="264"/>
            <ac:picMk id="93" creationId="{3992EB33-38E1-4175-8EE2-9BB8CC159C7B}"/>
          </ac:picMkLst>
        </pc:picChg>
        <pc:picChg chg="add del">
          <ac:chgData name="Raju Adhikary" userId="5d6c8f2e09f21277" providerId="LiveId" clId="{50B7728E-8BE0-4011-B1BA-F9DEAB471112}" dt="2024-12-10T14:08:21.662" v="570" actId="26606"/>
          <ac:picMkLst>
            <pc:docMk/>
            <pc:sldMk cId="2882671905" sldId="264"/>
            <ac:picMk id="95" creationId="{842DB508-57AC-4491-A95B-0A00DE260814}"/>
          </ac:picMkLst>
        </pc:picChg>
        <pc:picChg chg="add del">
          <ac:chgData name="Raju Adhikary" userId="5d6c8f2e09f21277" providerId="LiveId" clId="{50B7728E-8BE0-4011-B1BA-F9DEAB471112}" dt="2024-12-10T13:51:06.505" v="347" actId="26606"/>
          <ac:picMkLst>
            <pc:docMk/>
            <pc:sldMk cId="2882671905" sldId="264"/>
            <ac:picMk id="97" creationId="{5D7C72BA-4476-4E4B-BC37-9A75FD0C5951}"/>
          </ac:picMkLst>
        </pc:picChg>
        <pc:picChg chg="add del">
          <ac:chgData name="Raju Adhikary" userId="5d6c8f2e09f21277" providerId="LiveId" clId="{50B7728E-8BE0-4011-B1BA-F9DEAB471112}" dt="2024-12-10T13:51:06.505" v="347" actId="26606"/>
          <ac:picMkLst>
            <pc:docMk/>
            <pc:sldMk cId="2882671905" sldId="264"/>
            <ac:picMk id="99" creationId="{3992EB33-38E1-4175-8EE2-9BB8CC159C7B}"/>
          </ac:picMkLst>
        </pc:picChg>
        <pc:picChg chg="add del">
          <ac:chgData name="Raju Adhikary" userId="5d6c8f2e09f21277" providerId="LiveId" clId="{50B7728E-8BE0-4011-B1BA-F9DEAB471112}" dt="2024-12-10T14:08:21.662" v="570" actId="26606"/>
          <ac:picMkLst>
            <pc:docMk/>
            <pc:sldMk cId="2882671905" sldId="264"/>
            <ac:picMk id="104" creationId="{8FACC571-ABDB-4C1F-8A8B-53E362E11388}"/>
          </ac:picMkLst>
        </pc:picChg>
        <pc:picChg chg="add del">
          <ac:chgData name="Raju Adhikary" userId="5d6c8f2e09f21277" providerId="LiveId" clId="{50B7728E-8BE0-4011-B1BA-F9DEAB471112}" dt="2024-12-10T14:08:21.662" v="570" actId="26606"/>
          <ac:picMkLst>
            <pc:docMk/>
            <pc:sldMk cId="2882671905" sldId="264"/>
            <ac:picMk id="105" creationId="{F486E5BD-1557-41D9-A119-D5F62647ABB1}"/>
          </ac:picMkLst>
        </pc:picChg>
        <pc:picChg chg="add del">
          <ac:chgData name="Raju Adhikary" userId="5d6c8f2e09f21277" providerId="LiveId" clId="{50B7728E-8BE0-4011-B1BA-F9DEAB471112}" dt="2024-12-10T14:08:21.615" v="569" actId="26606"/>
          <ac:picMkLst>
            <pc:docMk/>
            <pc:sldMk cId="2882671905" sldId="264"/>
            <ac:picMk id="108" creationId="{842DB508-57AC-4491-A95B-0A00DE260814}"/>
          </ac:picMkLst>
        </pc:picChg>
        <pc:picChg chg="add del">
          <ac:chgData name="Raju Adhikary" userId="5d6c8f2e09f21277" providerId="LiveId" clId="{50B7728E-8BE0-4011-B1BA-F9DEAB471112}" dt="2024-12-10T14:08:03.275" v="565" actId="26606"/>
          <ac:picMkLst>
            <pc:docMk/>
            <pc:sldMk cId="2882671905" sldId="264"/>
            <ac:picMk id="112" creationId="{83DC4F7D-6CBC-4B88-80C9-3E5BBFA8D75E}"/>
          </ac:picMkLst>
        </pc:picChg>
        <pc:picChg chg="add del">
          <ac:chgData name="Raju Adhikary" userId="5d6c8f2e09f21277" providerId="LiveId" clId="{50B7728E-8BE0-4011-B1BA-F9DEAB471112}" dt="2024-12-10T14:08:21.615" v="569" actId="26606"/>
          <ac:picMkLst>
            <pc:docMk/>
            <pc:sldMk cId="2882671905" sldId="264"/>
            <ac:picMk id="115" creationId="{8FACC571-ABDB-4C1F-8A8B-53E362E11388}"/>
          </ac:picMkLst>
        </pc:picChg>
        <pc:picChg chg="add del">
          <ac:chgData name="Raju Adhikary" userId="5d6c8f2e09f21277" providerId="LiveId" clId="{50B7728E-8BE0-4011-B1BA-F9DEAB471112}" dt="2024-12-10T14:08:21.615" v="569" actId="26606"/>
          <ac:picMkLst>
            <pc:docMk/>
            <pc:sldMk cId="2882671905" sldId="264"/>
            <ac:picMk id="117" creationId="{F486E5BD-1557-41D9-A119-D5F62647ABB1}"/>
          </ac:picMkLst>
        </pc:picChg>
        <pc:picChg chg="add">
          <ac:chgData name="Raju Adhikary" userId="5d6c8f2e09f21277" providerId="LiveId" clId="{50B7728E-8BE0-4011-B1BA-F9DEAB471112}" dt="2024-12-10T14:08:21.662" v="570" actId="26606"/>
          <ac:picMkLst>
            <pc:docMk/>
            <pc:sldMk cId="2882671905" sldId="264"/>
            <ac:picMk id="121" creationId="{842DB508-57AC-4491-A95B-0A00DE260814}"/>
          </ac:picMkLst>
        </pc:picChg>
        <pc:picChg chg="add">
          <ac:chgData name="Raju Adhikary" userId="5d6c8f2e09f21277" providerId="LiveId" clId="{50B7728E-8BE0-4011-B1BA-F9DEAB471112}" dt="2024-12-10T14:08:21.662" v="570" actId="26606"/>
          <ac:picMkLst>
            <pc:docMk/>
            <pc:sldMk cId="2882671905" sldId="264"/>
            <ac:picMk id="126" creationId="{8FACC571-ABDB-4C1F-8A8B-53E362E11388}"/>
          </ac:picMkLst>
        </pc:picChg>
        <pc:picChg chg="add">
          <ac:chgData name="Raju Adhikary" userId="5d6c8f2e09f21277" providerId="LiveId" clId="{50B7728E-8BE0-4011-B1BA-F9DEAB471112}" dt="2024-12-10T14:08:21.662" v="570" actId="26606"/>
          <ac:picMkLst>
            <pc:docMk/>
            <pc:sldMk cId="2882671905" sldId="264"/>
            <ac:picMk id="127" creationId="{F486E5BD-1557-41D9-A119-D5F62647ABB1}"/>
          </ac:picMkLst>
        </pc:picChg>
      </pc:sldChg>
      <pc:sldChg chg="addSp delSp modSp mod modTransition setBg">
        <pc:chgData name="Raju Adhikary" userId="5d6c8f2e09f21277" providerId="LiveId" clId="{50B7728E-8BE0-4011-B1BA-F9DEAB471112}" dt="2024-12-10T14:09:53.567" v="577"/>
        <pc:sldMkLst>
          <pc:docMk/>
          <pc:sldMk cId="1948153688" sldId="265"/>
        </pc:sldMkLst>
        <pc:spChg chg="mod">
          <ac:chgData name="Raju Adhikary" userId="5d6c8f2e09f21277" providerId="LiveId" clId="{50B7728E-8BE0-4011-B1BA-F9DEAB471112}" dt="2024-12-10T14:09:34.641" v="574" actId="26606"/>
          <ac:spMkLst>
            <pc:docMk/>
            <pc:sldMk cId="1948153688" sldId="265"/>
            <ac:spMk id="2" creationId="{00000000-0000-0000-0000-000000000000}"/>
          </ac:spMkLst>
        </pc:spChg>
        <pc:spChg chg="mod ord">
          <ac:chgData name="Raju Adhikary" userId="5d6c8f2e09f21277" providerId="LiveId" clId="{50B7728E-8BE0-4011-B1BA-F9DEAB471112}" dt="2024-12-10T14:09:34.641" v="574" actId="26606"/>
          <ac:spMkLst>
            <pc:docMk/>
            <pc:sldMk cId="1948153688" sldId="265"/>
            <ac:spMk id="3" creationId="{00000000-0000-0000-0000-000000000000}"/>
          </ac:spMkLst>
        </pc:spChg>
        <pc:spChg chg="mod">
          <ac:chgData name="Raju Adhikary" userId="5d6c8f2e09f21277" providerId="LiveId" clId="{50B7728E-8BE0-4011-B1BA-F9DEAB471112}" dt="2024-12-10T14:09:34.641" v="574" actId="26606"/>
          <ac:spMkLst>
            <pc:docMk/>
            <pc:sldMk cId="1948153688" sldId="265"/>
            <ac:spMk id="4" creationId="{00000000-0000-0000-0000-000000000000}"/>
          </ac:spMkLst>
        </pc:spChg>
        <pc:spChg chg="add del">
          <ac:chgData name="Raju Adhikary" userId="5d6c8f2e09f21277" providerId="LiveId" clId="{50B7728E-8BE0-4011-B1BA-F9DEAB471112}" dt="2024-12-10T14:09:34.641" v="574" actId="26606"/>
          <ac:spMkLst>
            <pc:docMk/>
            <pc:sldMk cId="1948153688" sldId="265"/>
            <ac:spMk id="14" creationId="{C493E730-2044-49B5-A022-B8D6F359343E}"/>
          </ac:spMkLst>
        </pc:spChg>
        <pc:spChg chg="add">
          <ac:chgData name="Raju Adhikary" userId="5d6c8f2e09f21277" providerId="LiveId" clId="{50B7728E-8BE0-4011-B1BA-F9DEAB471112}" dt="2024-12-10T14:09:34.641" v="574" actId="26606"/>
          <ac:spMkLst>
            <pc:docMk/>
            <pc:sldMk cId="1948153688" sldId="265"/>
            <ac:spMk id="21" creationId="{20FFC73F-A318-4A21-8993-108C1DCDAACB}"/>
          </ac:spMkLst>
        </pc:spChg>
        <pc:spChg chg="add">
          <ac:chgData name="Raju Adhikary" userId="5d6c8f2e09f21277" providerId="LiveId" clId="{50B7728E-8BE0-4011-B1BA-F9DEAB471112}" dt="2024-12-10T14:09:34.641" v="574" actId="26606"/>
          <ac:spMkLst>
            <pc:docMk/>
            <pc:sldMk cId="1948153688" sldId="265"/>
            <ac:spMk id="23" creationId="{B8BCE4E4-5CBD-4940-82DF-E061DB0795F9}"/>
          </ac:spMkLst>
        </pc:spChg>
        <pc:spChg chg="add">
          <ac:chgData name="Raju Adhikary" userId="5d6c8f2e09f21277" providerId="LiveId" clId="{50B7728E-8BE0-4011-B1BA-F9DEAB471112}" dt="2024-12-10T14:09:34.641" v="574" actId="26606"/>
          <ac:spMkLst>
            <pc:docMk/>
            <pc:sldMk cId="1948153688" sldId="265"/>
            <ac:spMk id="27" creationId="{878CAF58-E42B-437B-8490-F8FED23C61CD}"/>
          </ac:spMkLst>
        </pc:spChg>
        <pc:spChg chg="add">
          <ac:chgData name="Raju Adhikary" userId="5d6c8f2e09f21277" providerId="LiveId" clId="{50B7728E-8BE0-4011-B1BA-F9DEAB471112}" dt="2024-12-10T14:09:34.641" v="574" actId="26606"/>
          <ac:spMkLst>
            <pc:docMk/>
            <pc:sldMk cId="1948153688" sldId="265"/>
            <ac:spMk id="31" creationId="{FD2B6070-6B6D-47EA-957C-1B17F9E3E30F}"/>
          </ac:spMkLst>
        </pc:spChg>
        <pc:grpChg chg="add del">
          <ac:chgData name="Raju Adhikary" userId="5d6c8f2e09f21277" providerId="LiveId" clId="{50B7728E-8BE0-4011-B1BA-F9DEAB471112}" dt="2024-12-10T14:09:34.641" v="574" actId="26606"/>
          <ac:grpSpMkLst>
            <pc:docMk/>
            <pc:sldMk cId="1948153688" sldId="265"/>
            <ac:grpSpMk id="10" creationId="{5B988D63-FA8B-436C-902E-E5005BC0492F}"/>
          </ac:grpSpMkLst>
        </pc:grpChg>
        <pc:picChg chg="add mod">
          <ac:chgData name="Raju Adhikary" userId="5d6c8f2e09f21277" providerId="LiveId" clId="{50B7728E-8BE0-4011-B1BA-F9DEAB471112}" dt="2024-12-10T14:09:34.641" v="574" actId="26606"/>
          <ac:picMkLst>
            <pc:docMk/>
            <pc:sldMk cId="1948153688" sldId="265"/>
            <ac:picMk id="6" creationId="{A5F3F4EA-34CB-E707-0CE0-785ECBDF1B94}"/>
          </ac:picMkLst>
        </pc:picChg>
        <pc:picChg chg="add del">
          <ac:chgData name="Raju Adhikary" userId="5d6c8f2e09f21277" providerId="LiveId" clId="{50B7728E-8BE0-4011-B1BA-F9DEAB471112}" dt="2024-12-10T14:09:34.641" v="574" actId="26606"/>
          <ac:picMkLst>
            <pc:docMk/>
            <pc:sldMk cId="1948153688" sldId="265"/>
            <ac:picMk id="16" creationId="{78976801-4346-4636-BA62-265C81DFE7C4}"/>
          </ac:picMkLst>
        </pc:picChg>
        <pc:picChg chg="add">
          <ac:chgData name="Raju Adhikary" userId="5d6c8f2e09f21277" providerId="LiveId" clId="{50B7728E-8BE0-4011-B1BA-F9DEAB471112}" dt="2024-12-10T14:09:34.641" v="574" actId="26606"/>
          <ac:picMkLst>
            <pc:docMk/>
            <pc:sldMk cId="1948153688" sldId="265"/>
            <ac:picMk id="25" creationId="{67BB6D7E-7207-44B3-918C-D30673E76A7A}"/>
          </ac:picMkLst>
        </pc:picChg>
        <pc:picChg chg="add">
          <ac:chgData name="Raju Adhikary" userId="5d6c8f2e09f21277" providerId="LiveId" clId="{50B7728E-8BE0-4011-B1BA-F9DEAB471112}" dt="2024-12-10T14:09:34.641" v="574" actId="26606"/>
          <ac:picMkLst>
            <pc:docMk/>
            <pc:sldMk cId="1948153688" sldId="265"/>
            <ac:picMk id="29" creationId="{580C3C5B-2644-4CDD-8211-ACD3F3208EFC}"/>
          </ac:picMkLst>
        </pc:picChg>
      </pc:sldChg>
      <pc:sldChg chg="addSp modSp mod modTransition setBg">
        <pc:chgData name="Raju Adhikary" userId="5d6c8f2e09f21277" providerId="LiveId" clId="{50B7728E-8BE0-4011-B1BA-F9DEAB471112}" dt="2024-12-10T13:57:03.229" v="427" actId="26606"/>
        <pc:sldMkLst>
          <pc:docMk/>
          <pc:sldMk cId="56782454" sldId="266"/>
        </pc:sldMkLst>
        <pc:spChg chg="mod">
          <ac:chgData name="Raju Adhikary" userId="5d6c8f2e09f21277" providerId="LiveId" clId="{50B7728E-8BE0-4011-B1BA-F9DEAB471112}" dt="2024-12-10T13:57:03.229" v="427" actId="26606"/>
          <ac:spMkLst>
            <pc:docMk/>
            <pc:sldMk cId="56782454" sldId="266"/>
            <ac:spMk id="2" creationId="{00000000-0000-0000-0000-000000000000}"/>
          </ac:spMkLst>
        </pc:spChg>
        <pc:spChg chg="mod">
          <ac:chgData name="Raju Adhikary" userId="5d6c8f2e09f21277" providerId="LiveId" clId="{50B7728E-8BE0-4011-B1BA-F9DEAB471112}" dt="2024-12-10T13:57:03.229" v="427" actId="26606"/>
          <ac:spMkLst>
            <pc:docMk/>
            <pc:sldMk cId="56782454" sldId="266"/>
            <ac:spMk id="3" creationId="{00000000-0000-0000-0000-000000000000}"/>
          </ac:spMkLst>
        </pc:spChg>
        <pc:spChg chg="mod">
          <ac:chgData name="Raju Adhikary" userId="5d6c8f2e09f21277" providerId="LiveId" clId="{50B7728E-8BE0-4011-B1BA-F9DEAB471112}" dt="2024-12-10T13:57:03.229" v="427" actId="26606"/>
          <ac:spMkLst>
            <pc:docMk/>
            <pc:sldMk cId="56782454" sldId="266"/>
            <ac:spMk id="4" creationId="{00000000-0000-0000-0000-000000000000}"/>
          </ac:spMkLst>
        </pc:spChg>
        <pc:spChg chg="add">
          <ac:chgData name="Raju Adhikary" userId="5d6c8f2e09f21277" providerId="LiveId" clId="{50B7728E-8BE0-4011-B1BA-F9DEAB471112}" dt="2024-12-10T13:57:03.229" v="427" actId="26606"/>
          <ac:spMkLst>
            <pc:docMk/>
            <pc:sldMk cId="56782454" sldId="266"/>
            <ac:spMk id="16" creationId="{A3C6F7F0-46EA-4F8E-A112-1B517C2B5A00}"/>
          </ac:spMkLst>
        </pc:spChg>
        <pc:spChg chg="add">
          <ac:chgData name="Raju Adhikary" userId="5d6c8f2e09f21277" providerId="LiveId" clId="{50B7728E-8BE0-4011-B1BA-F9DEAB471112}" dt="2024-12-10T13:57:03.229" v="427" actId="26606"/>
          <ac:spMkLst>
            <pc:docMk/>
            <pc:sldMk cId="56782454" sldId="266"/>
            <ac:spMk id="18" creationId="{1691A3CC-CDA1-4C3B-9150-FCFB5373D82B}"/>
          </ac:spMkLst>
        </pc:spChg>
        <pc:spChg chg="add">
          <ac:chgData name="Raju Adhikary" userId="5d6c8f2e09f21277" providerId="LiveId" clId="{50B7728E-8BE0-4011-B1BA-F9DEAB471112}" dt="2024-12-10T13:57:03.229" v="427" actId="26606"/>
          <ac:spMkLst>
            <pc:docMk/>
            <pc:sldMk cId="56782454" sldId="266"/>
            <ac:spMk id="20" creationId="{41704883-D088-4683-A1FD-AEE53B336130}"/>
          </ac:spMkLst>
        </pc:spChg>
        <pc:spChg chg="add">
          <ac:chgData name="Raju Adhikary" userId="5d6c8f2e09f21277" providerId="LiveId" clId="{50B7728E-8BE0-4011-B1BA-F9DEAB471112}" dt="2024-12-10T13:57:03.229" v="427" actId="26606"/>
          <ac:spMkLst>
            <pc:docMk/>
            <pc:sldMk cId="56782454" sldId="266"/>
            <ac:spMk id="22" creationId="{A9C04EC1-26B9-40BD-84A6-B2C0A913D0F9}"/>
          </ac:spMkLst>
        </pc:spChg>
        <pc:spChg chg="add">
          <ac:chgData name="Raju Adhikary" userId="5d6c8f2e09f21277" providerId="LiveId" clId="{50B7728E-8BE0-4011-B1BA-F9DEAB471112}" dt="2024-12-10T13:57:03.229" v="427" actId="26606"/>
          <ac:spMkLst>
            <pc:docMk/>
            <pc:sldMk cId="56782454" sldId="266"/>
            <ac:spMk id="24" creationId="{9BAB74E2-5A82-47FD-BBB4-BFD47779FFB9}"/>
          </ac:spMkLst>
        </pc:spChg>
        <pc:spChg chg="add">
          <ac:chgData name="Raju Adhikary" userId="5d6c8f2e09f21277" providerId="LiveId" clId="{50B7728E-8BE0-4011-B1BA-F9DEAB471112}" dt="2024-12-10T13:57:03.229" v="427" actId="26606"/>
          <ac:spMkLst>
            <pc:docMk/>
            <pc:sldMk cId="56782454" sldId="266"/>
            <ac:spMk id="26" creationId="{9C4FFB60-A034-4994-8F55-E38D4F31C874}"/>
          </ac:spMkLst>
        </pc:spChg>
        <pc:picChg chg="add">
          <ac:chgData name="Raju Adhikary" userId="5d6c8f2e09f21277" providerId="LiveId" clId="{50B7728E-8BE0-4011-B1BA-F9DEAB471112}" dt="2024-12-10T13:57:03.229" v="427" actId="26606"/>
          <ac:picMkLst>
            <pc:docMk/>
            <pc:sldMk cId="56782454" sldId="266"/>
            <ac:picMk id="6" creationId="{7AA59263-AAD4-AAB7-C7A3-BC6FC53BEA0E}"/>
          </ac:picMkLst>
        </pc:picChg>
        <pc:picChg chg="add">
          <ac:chgData name="Raju Adhikary" userId="5d6c8f2e09f21277" providerId="LiveId" clId="{50B7728E-8BE0-4011-B1BA-F9DEAB471112}" dt="2024-12-10T13:57:03.229" v="427" actId="26606"/>
          <ac:picMkLst>
            <pc:docMk/>
            <pc:sldMk cId="56782454" sldId="266"/>
            <ac:picMk id="10" creationId="{01CFC1BB-C5B3-4479-9752-C53221627F91}"/>
          </ac:picMkLst>
        </pc:picChg>
        <pc:picChg chg="add">
          <ac:chgData name="Raju Adhikary" userId="5d6c8f2e09f21277" providerId="LiveId" clId="{50B7728E-8BE0-4011-B1BA-F9DEAB471112}" dt="2024-12-10T13:57:03.229" v="427" actId="26606"/>
          <ac:picMkLst>
            <pc:docMk/>
            <pc:sldMk cId="56782454" sldId="266"/>
            <ac:picMk id="12" creationId="{5B5FB5AC-39B2-4094-B486-0FCD501D5044}"/>
          </ac:picMkLst>
        </pc:picChg>
        <pc:picChg chg="add">
          <ac:chgData name="Raju Adhikary" userId="5d6c8f2e09f21277" providerId="LiveId" clId="{50B7728E-8BE0-4011-B1BA-F9DEAB471112}" dt="2024-12-10T13:57:03.229" v="427" actId="26606"/>
          <ac:picMkLst>
            <pc:docMk/>
            <pc:sldMk cId="56782454" sldId="266"/>
            <ac:picMk id="14" creationId="{7150CFE4-97B0-48C6-ACD6-9399CBA11906}"/>
          </ac:picMkLst>
        </pc:picChg>
      </pc:sldChg>
      <pc:sldChg chg="addSp delSp modSp mod modTransition setBg modClrScheme delDesignElem chgLayout">
        <pc:chgData name="Raju Adhikary" userId="5d6c8f2e09f21277" providerId="LiveId" clId="{50B7728E-8BE0-4011-B1BA-F9DEAB471112}" dt="2024-12-10T14:36:04.773" v="967" actId="404"/>
        <pc:sldMkLst>
          <pc:docMk/>
          <pc:sldMk cId="2854010280" sldId="267"/>
        </pc:sldMkLst>
        <pc:spChg chg="mod ord">
          <ac:chgData name="Raju Adhikary" userId="5d6c8f2e09f21277" providerId="LiveId" clId="{50B7728E-8BE0-4011-B1BA-F9DEAB471112}" dt="2024-12-10T14:13:40.631" v="676" actId="700"/>
          <ac:spMkLst>
            <pc:docMk/>
            <pc:sldMk cId="2854010280" sldId="267"/>
            <ac:spMk id="2" creationId="{00000000-0000-0000-0000-000000000000}"/>
          </ac:spMkLst>
        </pc:spChg>
        <pc:spChg chg="add del mod">
          <ac:chgData name="Raju Adhikary" userId="5d6c8f2e09f21277" providerId="LiveId" clId="{50B7728E-8BE0-4011-B1BA-F9DEAB471112}" dt="2024-12-10T13:56:04.311" v="398" actId="26606"/>
          <ac:spMkLst>
            <pc:docMk/>
            <pc:sldMk cId="2854010280" sldId="267"/>
            <ac:spMk id="3" creationId="{00000000-0000-0000-0000-000000000000}"/>
          </ac:spMkLst>
        </pc:spChg>
        <pc:spChg chg="mod ord">
          <ac:chgData name="Raju Adhikary" userId="5d6c8f2e09f21277" providerId="LiveId" clId="{50B7728E-8BE0-4011-B1BA-F9DEAB471112}" dt="2024-12-10T14:13:40.631" v="676" actId="700"/>
          <ac:spMkLst>
            <pc:docMk/>
            <pc:sldMk cId="2854010280" sldId="267"/>
            <ac:spMk id="4" creationId="{00000000-0000-0000-0000-000000000000}"/>
          </ac:spMkLst>
        </pc:spChg>
        <pc:spChg chg="add del mod ord">
          <ac:chgData name="Raju Adhikary" userId="5d6c8f2e09f21277" providerId="LiveId" clId="{50B7728E-8BE0-4011-B1BA-F9DEAB471112}" dt="2024-12-10T14:13:19.823" v="674" actId="700"/>
          <ac:spMkLst>
            <pc:docMk/>
            <pc:sldMk cId="2854010280" sldId="267"/>
            <ac:spMk id="5" creationId="{78A452E8-8F1E-0119-9B5E-D7DEC95F9439}"/>
          </ac:spMkLst>
        </pc:spChg>
        <pc:spChg chg="add del mod">
          <ac:chgData name="Raju Adhikary" userId="5d6c8f2e09f21277" providerId="LiveId" clId="{50B7728E-8BE0-4011-B1BA-F9DEAB471112}" dt="2024-12-10T14:13:24.589" v="675" actId="6264"/>
          <ac:spMkLst>
            <pc:docMk/>
            <pc:sldMk cId="2854010280" sldId="267"/>
            <ac:spMk id="7" creationId="{99D6E6BA-C74B-CA50-FFFA-9B7B9068E10E}"/>
          </ac:spMkLst>
        </pc:spChg>
        <pc:spChg chg="add del">
          <ac:chgData name="Raju Adhikary" userId="5d6c8f2e09f21277" providerId="LiveId" clId="{50B7728E-8BE0-4011-B1BA-F9DEAB471112}" dt="2024-12-10T13:55:38.630" v="373" actId="26606"/>
          <ac:spMkLst>
            <pc:docMk/>
            <pc:sldMk cId="2854010280" sldId="267"/>
            <ac:spMk id="9" creationId="{A106B9FE-7E5A-4047-B5D3-C3C24BD3E80E}"/>
          </ac:spMkLst>
        </pc:spChg>
        <pc:spChg chg="add del">
          <ac:chgData name="Raju Adhikary" userId="5d6c8f2e09f21277" providerId="LiveId" clId="{50B7728E-8BE0-4011-B1BA-F9DEAB471112}" dt="2024-12-10T13:55:38.630" v="373" actId="26606"/>
          <ac:spMkLst>
            <pc:docMk/>
            <pc:sldMk cId="2854010280" sldId="267"/>
            <ac:spMk id="11" creationId="{B60EBA20-0A64-45D5-B937-FE93DCA01C7E}"/>
          </ac:spMkLst>
        </pc:spChg>
        <pc:spChg chg="add del">
          <ac:chgData name="Raju Adhikary" userId="5d6c8f2e09f21277" providerId="LiveId" clId="{50B7728E-8BE0-4011-B1BA-F9DEAB471112}" dt="2024-12-10T13:55:02.311" v="359" actId="26606"/>
          <ac:spMkLst>
            <pc:docMk/>
            <pc:sldMk cId="2854010280" sldId="267"/>
            <ac:spMk id="14" creationId="{C493E730-2044-49B5-A022-B8D6F359343E}"/>
          </ac:spMkLst>
        </pc:spChg>
        <pc:spChg chg="add del">
          <ac:chgData name="Raju Adhikary" userId="5d6c8f2e09f21277" providerId="LiveId" clId="{50B7728E-8BE0-4011-B1BA-F9DEAB471112}" dt="2024-12-10T13:55:38.630" v="373" actId="26606"/>
          <ac:spMkLst>
            <pc:docMk/>
            <pc:sldMk cId="2854010280" sldId="267"/>
            <ac:spMk id="17" creationId="{52A2FDCB-3B06-44F3-A0AA-2C056C3E512F}"/>
          </ac:spMkLst>
        </pc:spChg>
        <pc:spChg chg="add del">
          <ac:chgData name="Raju Adhikary" userId="5d6c8f2e09f21277" providerId="LiveId" clId="{50B7728E-8BE0-4011-B1BA-F9DEAB471112}" dt="2024-12-10T13:55:40.010" v="375" actId="26606"/>
          <ac:spMkLst>
            <pc:docMk/>
            <pc:sldMk cId="2854010280" sldId="267"/>
            <ac:spMk id="19" creationId="{A5B2FDF3-1FF8-4FBF-842A-4EA5719F3473}"/>
          </ac:spMkLst>
        </pc:spChg>
        <pc:spChg chg="add del">
          <ac:chgData name="Raju Adhikary" userId="5d6c8f2e09f21277" providerId="LiveId" clId="{50B7728E-8BE0-4011-B1BA-F9DEAB471112}" dt="2024-12-10T13:55:34.581" v="365" actId="26606"/>
          <ac:spMkLst>
            <pc:docMk/>
            <pc:sldMk cId="2854010280" sldId="267"/>
            <ac:spMk id="22" creationId="{B2A773CA-28F4-49C2-BFA3-49A5867C7AFB}"/>
          </ac:spMkLst>
        </pc:spChg>
        <pc:spChg chg="add del">
          <ac:chgData name="Raju Adhikary" userId="5d6c8f2e09f21277" providerId="LiveId" clId="{50B7728E-8BE0-4011-B1BA-F9DEAB471112}" dt="2024-12-10T13:55:34.581" v="365" actId="26606"/>
          <ac:spMkLst>
            <pc:docMk/>
            <pc:sldMk cId="2854010280" sldId="267"/>
            <ac:spMk id="23" creationId="{3009A16D-868B-4145-BBC6-555098537EC2}"/>
          </ac:spMkLst>
        </pc:spChg>
        <pc:spChg chg="add del">
          <ac:chgData name="Raju Adhikary" userId="5d6c8f2e09f21277" providerId="LiveId" clId="{50B7728E-8BE0-4011-B1BA-F9DEAB471112}" dt="2024-12-10T13:55:34.581" v="365" actId="26606"/>
          <ac:spMkLst>
            <pc:docMk/>
            <pc:sldMk cId="2854010280" sldId="267"/>
            <ac:spMk id="25" creationId="{2DCAE5CF-5D29-4779-83E1-BDB64E4F30E5}"/>
          </ac:spMkLst>
        </pc:spChg>
        <pc:spChg chg="mod">
          <ac:chgData name="Raju Adhikary" userId="5d6c8f2e09f21277" providerId="LiveId" clId="{50B7728E-8BE0-4011-B1BA-F9DEAB471112}" dt="2024-12-10T14:34:32.167" v="935" actId="3064"/>
          <ac:spMkLst>
            <pc:docMk/>
            <pc:sldMk cId="2854010280" sldId="267"/>
            <ac:spMk id="27" creationId="{7A6508C3-BE1A-E9EB-22D6-ED8A12818D1E}"/>
          </ac:spMkLst>
        </pc:spChg>
        <pc:spChg chg="del mod">
          <ac:chgData name="Raju Adhikary" userId="5d6c8f2e09f21277" providerId="LiveId" clId="{50B7728E-8BE0-4011-B1BA-F9DEAB471112}" dt="2024-12-10T14:31:04.025" v="786" actId="478"/>
          <ac:spMkLst>
            <pc:docMk/>
            <pc:sldMk cId="2854010280" sldId="267"/>
            <ac:spMk id="29" creationId="{26EC1F6D-87F0-F894-6E3A-09EFE3E9D9B6}"/>
          </ac:spMkLst>
        </pc:spChg>
        <pc:spChg chg="mod">
          <ac:chgData name="Raju Adhikary" userId="5d6c8f2e09f21277" providerId="LiveId" clId="{50B7728E-8BE0-4011-B1BA-F9DEAB471112}" dt="2024-12-10T14:36:04.773" v="967" actId="404"/>
          <ac:spMkLst>
            <pc:docMk/>
            <pc:sldMk cId="2854010280" sldId="267"/>
            <ac:spMk id="31" creationId="{B0B90457-99DA-F1E9-E319-48ACCFD80E96}"/>
          </ac:spMkLst>
        </pc:spChg>
        <pc:spChg chg="del mod">
          <ac:chgData name="Raju Adhikary" userId="5d6c8f2e09f21277" providerId="LiveId" clId="{50B7728E-8BE0-4011-B1BA-F9DEAB471112}" dt="2024-12-10T14:31:06.462" v="787" actId="478"/>
          <ac:spMkLst>
            <pc:docMk/>
            <pc:sldMk cId="2854010280" sldId="267"/>
            <ac:spMk id="33" creationId="{2D07A964-9982-8FD3-C6F7-6A015D8A3C75}"/>
          </ac:spMkLst>
        </pc:spChg>
        <pc:spChg chg="add del">
          <ac:chgData name="Raju Adhikary" userId="5d6c8f2e09f21277" providerId="LiveId" clId="{50B7728E-8BE0-4011-B1BA-F9DEAB471112}" dt="2024-12-10T13:55:38.630" v="373" actId="26606"/>
          <ac:spMkLst>
            <pc:docMk/>
            <pc:sldMk cId="2854010280" sldId="267"/>
            <ac:spMk id="34" creationId="{00000000-0000-0000-0000-000000000000}"/>
          </ac:spMkLst>
        </pc:spChg>
        <pc:spChg chg="mod">
          <ac:chgData name="Raju Adhikary" userId="5d6c8f2e09f21277" providerId="LiveId" clId="{50B7728E-8BE0-4011-B1BA-F9DEAB471112}" dt="2024-12-10T14:34:32.167" v="935" actId="3064"/>
          <ac:spMkLst>
            <pc:docMk/>
            <pc:sldMk cId="2854010280" sldId="267"/>
            <ac:spMk id="35" creationId="{E20E24A5-D75E-709F-7B58-E7C99961DD99}"/>
          </ac:spMkLst>
        </pc:spChg>
        <pc:spChg chg="add del">
          <ac:chgData name="Raju Adhikary" userId="5d6c8f2e09f21277" providerId="LiveId" clId="{50B7728E-8BE0-4011-B1BA-F9DEAB471112}" dt="2024-12-10T13:55:40.010" v="375" actId="26606"/>
          <ac:spMkLst>
            <pc:docMk/>
            <pc:sldMk cId="2854010280" sldId="267"/>
            <ac:spMk id="36" creationId="{EC45AD9C-F21B-4046-AF68-07A246947920}"/>
          </ac:spMkLst>
        </pc:spChg>
        <pc:spChg chg="add del">
          <ac:chgData name="Raju Adhikary" userId="5d6c8f2e09f21277" providerId="LiveId" clId="{50B7728E-8BE0-4011-B1BA-F9DEAB471112}" dt="2024-12-10T13:55:40.010" v="375" actId="26606"/>
          <ac:spMkLst>
            <pc:docMk/>
            <pc:sldMk cId="2854010280" sldId="267"/>
            <ac:spMk id="39" creationId="{ABC72B1C-D4EE-45CF-A99C-0AD017C4167E}"/>
          </ac:spMkLst>
        </pc:spChg>
        <pc:spChg chg="add del">
          <ac:chgData name="Raju Adhikary" userId="5d6c8f2e09f21277" providerId="LiveId" clId="{50B7728E-8BE0-4011-B1BA-F9DEAB471112}" dt="2024-12-10T13:55:40.010" v="375" actId="26606"/>
          <ac:spMkLst>
            <pc:docMk/>
            <pc:sldMk cId="2854010280" sldId="267"/>
            <ac:spMk id="41" creationId="{DF550B33-5759-49FD-90FC-11EA4ED58187}"/>
          </ac:spMkLst>
        </pc:spChg>
        <pc:spChg chg="add del">
          <ac:chgData name="Raju Adhikary" userId="5d6c8f2e09f21277" providerId="LiveId" clId="{50B7728E-8BE0-4011-B1BA-F9DEAB471112}" dt="2024-12-10T13:55:40.010" v="375" actId="26606"/>
          <ac:spMkLst>
            <pc:docMk/>
            <pc:sldMk cId="2854010280" sldId="267"/>
            <ac:spMk id="42" creationId="{00000000-0000-0000-0000-000000000000}"/>
          </ac:spMkLst>
        </pc:spChg>
        <pc:spChg chg="del mod">
          <ac:chgData name="Raju Adhikary" userId="5d6c8f2e09f21277" providerId="LiveId" clId="{50B7728E-8BE0-4011-B1BA-F9DEAB471112}" dt="2024-12-10T14:31:09.353" v="788" actId="478"/>
          <ac:spMkLst>
            <pc:docMk/>
            <pc:sldMk cId="2854010280" sldId="267"/>
            <ac:spMk id="43" creationId="{2D98F5CC-0E75-ABEB-A0E4-B0C0B29C4859}"/>
          </ac:spMkLst>
        </pc:spChg>
        <pc:spChg chg="add del">
          <ac:chgData name="Raju Adhikary" userId="5d6c8f2e09f21277" providerId="LiveId" clId="{50B7728E-8BE0-4011-B1BA-F9DEAB471112}" dt="2024-12-10T13:55:41.360" v="377" actId="26606"/>
          <ac:spMkLst>
            <pc:docMk/>
            <pc:sldMk cId="2854010280" sldId="267"/>
            <ac:spMk id="48" creationId="{78A4CDE5-C7BC-41E1-8A4A-79E024CC09F3}"/>
          </ac:spMkLst>
        </pc:spChg>
        <pc:spChg chg="add del">
          <ac:chgData name="Raju Adhikary" userId="5d6c8f2e09f21277" providerId="LiveId" clId="{50B7728E-8BE0-4011-B1BA-F9DEAB471112}" dt="2024-12-10T13:55:41.360" v="377" actId="26606"/>
          <ac:spMkLst>
            <pc:docMk/>
            <pc:sldMk cId="2854010280" sldId="267"/>
            <ac:spMk id="50" creationId="{00000000-0000-0000-0000-000000000000}"/>
          </ac:spMkLst>
        </pc:spChg>
        <pc:spChg chg="add del">
          <ac:chgData name="Raju Adhikary" userId="5d6c8f2e09f21277" providerId="LiveId" clId="{50B7728E-8BE0-4011-B1BA-F9DEAB471112}" dt="2024-12-10T13:55:50.417" v="379" actId="26606"/>
          <ac:spMkLst>
            <pc:docMk/>
            <pc:sldMk cId="2854010280" sldId="267"/>
            <ac:spMk id="52" creationId="{2E64DAFB-AD9A-4E52-B026-8641CCD677AE}"/>
          </ac:spMkLst>
        </pc:spChg>
        <pc:spChg chg="add del">
          <ac:chgData name="Raju Adhikary" userId="5d6c8f2e09f21277" providerId="LiveId" clId="{50B7728E-8BE0-4011-B1BA-F9DEAB471112}" dt="2024-12-10T13:55:50.417" v="379" actId="26606"/>
          <ac:spMkLst>
            <pc:docMk/>
            <pc:sldMk cId="2854010280" sldId="267"/>
            <ac:spMk id="56" creationId="{CD6B57F6-C734-4FDA-9495-94E602DC54E6}"/>
          </ac:spMkLst>
        </pc:spChg>
        <pc:spChg chg="add del">
          <ac:chgData name="Raju Adhikary" userId="5d6c8f2e09f21277" providerId="LiveId" clId="{50B7728E-8BE0-4011-B1BA-F9DEAB471112}" dt="2024-12-10T13:55:50.417" v="379" actId="26606"/>
          <ac:spMkLst>
            <pc:docMk/>
            <pc:sldMk cId="2854010280" sldId="267"/>
            <ac:spMk id="57" creationId="{00000000-0000-0000-0000-000000000000}"/>
          </ac:spMkLst>
        </pc:spChg>
        <pc:spChg chg="add del">
          <ac:chgData name="Raju Adhikary" userId="5d6c8f2e09f21277" providerId="LiveId" clId="{50B7728E-8BE0-4011-B1BA-F9DEAB471112}" dt="2024-12-10T13:55:50.417" v="379" actId="26606"/>
          <ac:spMkLst>
            <pc:docMk/>
            <pc:sldMk cId="2854010280" sldId="267"/>
            <ac:spMk id="58" creationId="{D6C984CB-7FE4-4AD0-8CF7-11AD5573699D}"/>
          </ac:spMkLst>
        </pc:spChg>
        <pc:spChg chg="add del">
          <ac:chgData name="Raju Adhikary" userId="5d6c8f2e09f21277" providerId="LiveId" clId="{50B7728E-8BE0-4011-B1BA-F9DEAB471112}" dt="2024-12-10T13:55:52.483" v="383" actId="26606"/>
          <ac:spMkLst>
            <pc:docMk/>
            <pc:sldMk cId="2854010280" sldId="267"/>
            <ac:spMk id="62" creationId="{4B0FA309-807F-4C17-98EF-A3BA7388E213}"/>
          </ac:spMkLst>
        </pc:spChg>
        <pc:spChg chg="add del">
          <ac:chgData name="Raju Adhikary" userId="5d6c8f2e09f21277" providerId="LiveId" clId="{50B7728E-8BE0-4011-B1BA-F9DEAB471112}" dt="2024-12-10T13:55:52.483" v="383" actId="26606"/>
          <ac:spMkLst>
            <pc:docMk/>
            <pc:sldMk cId="2854010280" sldId="267"/>
            <ac:spMk id="64" creationId="{C8FA1749-B91A-40E7-AD01-0B9C9C6AF74E}"/>
          </ac:spMkLst>
        </pc:spChg>
        <pc:spChg chg="add del">
          <ac:chgData name="Raju Adhikary" userId="5d6c8f2e09f21277" providerId="LiveId" clId="{50B7728E-8BE0-4011-B1BA-F9DEAB471112}" dt="2024-12-10T13:55:52.483" v="383" actId="26606"/>
          <ac:spMkLst>
            <pc:docMk/>
            <pc:sldMk cId="2854010280" sldId="267"/>
            <ac:spMk id="66" creationId="{700676C8-6DE8-47DD-9A23-D42063A12E10}"/>
          </ac:spMkLst>
        </pc:spChg>
        <pc:spChg chg="add del">
          <ac:chgData name="Raju Adhikary" userId="5d6c8f2e09f21277" providerId="LiveId" clId="{50B7728E-8BE0-4011-B1BA-F9DEAB471112}" dt="2024-12-10T13:55:52.483" v="383" actId="26606"/>
          <ac:spMkLst>
            <pc:docMk/>
            <pc:sldMk cId="2854010280" sldId="267"/>
            <ac:spMk id="67" creationId="{00000000-0000-0000-0000-000000000000}"/>
          </ac:spMkLst>
        </pc:spChg>
        <pc:spChg chg="add del">
          <ac:chgData name="Raju Adhikary" userId="5d6c8f2e09f21277" providerId="LiveId" clId="{50B7728E-8BE0-4011-B1BA-F9DEAB471112}" dt="2024-12-10T13:55:53.939" v="385" actId="26606"/>
          <ac:spMkLst>
            <pc:docMk/>
            <pc:sldMk cId="2854010280" sldId="267"/>
            <ac:spMk id="69" creationId="{17341052-73F2-435C-A1F0-70961D11B477}"/>
          </ac:spMkLst>
        </pc:spChg>
        <pc:spChg chg="add del">
          <ac:chgData name="Raju Adhikary" userId="5d6c8f2e09f21277" providerId="LiveId" clId="{50B7728E-8BE0-4011-B1BA-F9DEAB471112}" dt="2024-12-10T13:55:53.939" v="385" actId="26606"/>
          <ac:spMkLst>
            <pc:docMk/>
            <pc:sldMk cId="2854010280" sldId="267"/>
            <ac:spMk id="72" creationId="{A0BCEF11-98AA-4EF8-91CF-8146F647932B}"/>
          </ac:spMkLst>
        </pc:spChg>
        <pc:spChg chg="add del">
          <ac:chgData name="Raju Adhikary" userId="5d6c8f2e09f21277" providerId="LiveId" clId="{50B7728E-8BE0-4011-B1BA-F9DEAB471112}" dt="2024-12-10T13:55:53.939" v="385" actId="26606"/>
          <ac:spMkLst>
            <pc:docMk/>
            <pc:sldMk cId="2854010280" sldId="267"/>
            <ac:spMk id="74" creationId="{B2892C6A-FAAA-49A9-B836-6ECC4D48D7E8}"/>
          </ac:spMkLst>
        </pc:spChg>
        <pc:spChg chg="add del">
          <ac:chgData name="Raju Adhikary" userId="5d6c8f2e09f21277" providerId="LiveId" clId="{50B7728E-8BE0-4011-B1BA-F9DEAB471112}" dt="2024-12-10T13:55:53.939" v="385" actId="26606"/>
          <ac:spMkLst>
            <pc:docMk/>
            <pc:sldMk cId="2854010280" sldId="267"/>
            <ac:spMk id="75" creationId="{00000000-0000-0000-0000-000000000000}"/>
          </ac:spMkLst>
        </pc:spChg>
        <pc:spChg chg="add del">
          <ac:chgData name="Raju Adhikary" userId="5d6c8f2e09f21277" providerId="LiveId" clId="{50B7728E-8BE0-4011-B1BA-F9DEAB471112}" dt="2024-12-10T13:55:56.534" v="387" actId="26606"/>
          <ac:spMkLst>
            <pc:docMk/>
            <pc:sldMk cId="2854010280" sldId="267"/>
            <ac:spMk id="81" creationId="{C493E730-2044-49B5-A022-B8D6F359343E}"/>
          </ac:spMkLst>
        </pc:spChg>
        <pc:spChg chg="add del">
          <ac:chgData name="Raju Adhikary" userId="5d6c8f2e09f21277" providerId="LiveId" clId="{50B7728E-8BE0-4011-B1BA-F9DEAB471112}" dt="2024-12-10T13:55:56.534" v="387" actId="26606"/>
          <ac:spMkLst>
            <pc:docMk/>
            <pc:sldMk cId="2854010280" sldId="267"/>
            <ac:spMk id="83" creationId="{00000000-0000-0000-0000-000000000000}"/>
          </ac:spMkLst>
        </pc:spChg>
        <pc:spChg chg="add del">
          <ac:chgData name="Raju Adhikary" userId="5d6c8f2e09f21277" providerId="LiveId" clId="{50B7728E-8BE0-4011-B1BA-F9DEAB471112}" dt="2024-12-10T13:55:57.175" v="389" actId="26606"/>
          <ac:spMkLst>
            <pc:docMk/>
            <pc:sldMk cId="2854010280" sldId="267"/>
            <ac:spMk id="85" creationId="{4B0FA309-807F-4C17-98EF-A3BA7388E213}"/>
          </ac:spMkLst>
        </pc:spChg>
        <pc:spChg chg="add del">
          <ac:chgData name="Raju Adhikary" userId="5d6c8f2e09f21277" providerId="LiveId" clId="{50B7728E-8BE0-4011-B1BA-F9DEAB471112}" dt="2024-12-10T13:55:57.175" v="389" actId="26606"/>
          <ac:spMkLst>
            <pc:docMk/>
            <pc:sldMk cId="2854010280" sldId="267"/>
            <ac:spMk id="87" creationId="{C8FA1749-B91A-40E7-AD01-0B9C9C6AF74E}"/>
          </ac:spMkLst>
        </pc:spChg>
        <pc:spChg chg="add del">
          <ac:chgData name="Raju Adhikary" userId="5d6c8f2e09f21277" providerId="LiveId" clId="{50B7728E-8BE0-4011-B1BA-F9DEAB471112}" dt="2024-12-10T13:55:57.175" v="389" actId="26606"/>
          <ac:spMkLst>
            <pc:docMk/>
            <pc:sldMk cId="2854010280" sldId="267"/>
            <ac:spMk id="89" creationId="{700676C8-6DE8-47DD-9A23-D42063A12E10}"/>
          </ac:spMkLst>
        </pc:spChg>
        <pc:spChg chg="add del">
          <ac:chgData name="Raju Adhikary" userId="5d6c8f2e09f21277" providerId="LiveId" clId="{50B7728E-8BE0-4011-B1BA-F9DEAB471112}" dt="2024-12-10T13:55:57.175" v="389" actId="26606"/>
          <ac:spMkLst>
            <pc:docMk/>
            <pc:sldMk cId="2854010280" sldId="267"/>
            <ac:spMk id="90" creationId="{00000000-0000-0000-0000-000000000000}"/>
          </ac:spMkLst>
        </pc:spChg>
        <pc:spChg chg="add del">
          <ac:chgData name="Raju Adhikary" userId="5d6c8f2e09f21277" providerId="LiveId" clId="{50B7728E-8BE0-4011-B1BA-F9DEAB471112}" dt="2024-12-10T13:55:57.989" v="391" actId="26606"/>
          <ac:spMkLst>
            <pc:docMk/>
            <pc:sldMk cId="2854010280" sldId="267"/>
            <ac:spMk id="92" creationId="{17341052-73F2-435C-A1F0-70961D11B477}"/>
          </ac:spMkLst>
        </pc:spChg>
        <pc:spChg chg="add del">
          <ac:chgData name="Raju Adhikary" userId="5d6c8f2e09f21277" providerId="LiveId" clId="{50B7728E-8BE0-4011-B1BA-F9DEAB471112}" dt="2024-12-10T13:55:57.989" v="391" actId="26606"/>
          <ac:spMkLst>
            <pc:docMk/>
            <pc:sldMk cId="2854010280" sldId="267"/>
            <ac:spMk id="95" creationId="{A0BCEF11-98AA-4EF8-91CF-8146F647932B}"/>
          </ac:spMkLst>
        </pc:spChg>
        <pc:spChg chg="add del">
          <ac:chgData name="Raju Adhikary" userId="5d6c8f2e09f21277" providerId="LiveId" clId="{50B7728E-8BE0-4011-B1BA-F9DEAB471112}" dt="2024-12-10T13:55:57.989" v="391" actId="26606"/>
          <ac:spMkLst>
            <pc:docMk/>
            <pc:sldMk cId="2854010280" sldId="267"/>
            <ac:spMk id="97" creationId="{B2892C6A-FAAA-49A9-B836-6ECC4D48D7E8}"/>
          </ac:spMkLst>
        </pc:spChg>
        <pc:spChg chg="add del">
          <ac:chgData name="Raju Adhikary" userId="5d6c8f2e09f21277" providerId="LiveId" clId="{50B7728E-8BE0-4011-B1BA-F9DEAB471112}" dt="2024-12-10T13:55:57.989" v="391" actId="26606"/>
          <ac:spMkLst>
            <pc:docMk/>
            <pc:sldMk cId="2854010280" sldId="267"/>
            <ac:spMk id="98" creationId="{00000000-0000-0000-0000-000000000000}"/>
          </ac:spMkLst>
        </pc:spChg>
        <pc:spChg chg="add del">
          <ac:chgData name="Raju Adhikary" userId="5d6c8f2e09f21277" providerId="LiveId" clId="{50B7728E-8BE0-4011-B1BA-F9DEAB471112}" dt="2024-12-10T13:55:59.693" v="393" actId="26606"/>
          <ac:spMkLst>
            <pc:docMk/>
            <pc:sldMk cId="2854010280" sldId="267"/>
            <ac:spMk id="100" creationId="{4B0FA309-807F-4C17-98EF-A3BA7388E213}"/>
          </ac:spMkLst>
        </pc:spChg>
        <pc:spChg chg="add del">
          <ac:chgData name="Raju Adhikary" userId="5d6c8f2e09f21277" providerId="LiveId" clId="{50B7728E-8BE0-4011-B1BA-F9DEAB471112}" dt="2024-12-10T13:55:59.693" v="393" actId="26606"/>
          <ac:spMkLst>
            <pc:docMk/>
            <pc:sldMk cId="2854010280" sldId="267"/>
            <ac:spMk id="102" creationId="{C8FA1749-B91A-40E7-AD01-0B9C9C6AF74E}"/>
          </ac:spMkLst>
        </pc:spChg>
        <pc:spChg chg="add del">
          <ac:chgData name="Raju Adhikary" userId="5d6c8f2e09f21277" providerId="LiveId" clId="{50B7728E-8BE0-4011-B1BA-F9DEAB471112}" dt="2024-12-10T13:55:59.693" v="393" actId="26606"/>
          <ac:spMkLst>
            <pc:docMk/>
            <pc:sldMk cId="2854010280" sldId="267"/>
            <ac:spMk id="104" creationId="{700676C8-6DE8-47DD-9A23-D42063A12E10}"/>
          </ac:spMkLst>
        </pc:spChg>
        <pc:spChg chg="add del">
          <ac:chgData name="Raju Adhikary" userId="5d6c8f2e09f21277" providerId="LiveId" clId="{50B7728E-8BE0-4011-B1BA-F9DEAB471112}" dt="2024-12-10T13:55:59.693" v="393" actId="26606"/>
          <ac:spMkLst>
            <pc:docMk/>
            <pc:sldMk cId="2854010280" sldId="267"/>
            <ac:spMk id="105" creationId="{00000000-0000-0000-0000-000000000000}"/>
          </ac:spMkLst>
        </pc:spChg>
        <pc:spChg chg="add del">
          <ac:chgData name="Raju Adhikary" userId="5d6c8f2e09f21277" providerId="LiveId" clId="{50B7728E-8BE0-4011-B1BA-F9DEAB471112}" dt="2024-12-10T13:56:02.732" v="395" actId="26606"/>
          <ac:spMkLst>
            <pc:docMk/>
            <pc:sldMk cId="2854010280" sldId="267"/>
            <ac:spMk id="107" creationId="{2E64DAFB-AD9A-4E52-B026-8641CCD677AE}"/>
          </ac:spMkLst>
        </pc:spChg>
        <pc:spChg chg="add del">
          <ac:chgData name="Raju Adhikary" userId="5d6c8f2e09f21277" providerId="LiveId" clId="{50B7728E-8BE0-4011-B1BA-F9DEAB471112}" dt="2024-12-10T13:56:02.732" v="395" actId="26606"/>
          <ac:spMkLst>
            <pc:docMk/>
            <pc:sldMk cId="2854010280" sldId="267"/>
            <ac:spMk id="111" creationId="{CD6B57F6-C734-4FDA-9495-94E602DC54E6}"/>
          </ac:spMkLst>
        </pc:spChg>
        <pc:spChg chg="add del">
          <ac:chgData name="Raju Adhikary" userId="5d6c8f2e09f21277" providerId="LiveId" clId="{50B7728E-8BE0-4011-B1BA-F9DEAB471112}" dt="2024-12-10T13:56:02.732" v="395" actId="26606"/>
          <ac:spMkLst>
            <pc:docMk/>
            <pc:sldMk cId="2854010280" sldId="267"/>
            <ac:spMk id="112" creationId="{00000000-0000-0000-0000-000000000000}"/>
          </ac:spMkLst>
        </pc:spChg>
        <pc:spChg chg="add del">
          <ac:chgData name="Raju Adhikary" userId="5d6c8f2e09f21277" providerId="LiveId" clId="{50B7728E-8BE0-4011-B1BA-F9DEAB471112}" dt="2024-12-10T13:56:02.732" v="395" actId="26606"/>
          <ac:spMkLst>
            <pc:docMk/>
            <pc:sldMk cId="2854010280" sldId="267"/>
            <ac:spMk id="113" creationId="{D6C984CB-7FE4-4AD0-8CF7-11AD5573699D}"/>
          </ac:spMkLst>
        </pc:spChg>
        <pc:spChg chg="add del">
          <ac:chgData name="Raju Adhikary" userId="5d6c8f2e09f21277" providerId="LiveId" clId="{50B7728E-8BE0-4011-B1BA-F9DEAB471112}" dt="2024-12-10T13:56:04.295" v="397" actId="26606"/>
          <ac:spMkLst>
            <pc:docMk/>
            <pc:sldMk cId="2854010280" sldId="267"/>
            <ac:spMk id="115" creationId="{EC45AD9C-F21B-4046-AF68-07A246947920}"/>
          </ac:spMkLst>
        </pc:spChg>
        <pc:spChg chg="add del">
          <ac:chgData name="Raju Adhikary" userId="5d6c8f2e09f21277" providerId="LiveId" clId="{50B7728E-8BE0-4011-B1BA-F9DEAB471112}" dt="2024-12-10T13:56:04.295" v="397" actId="26606"/>
          <ac:spMkLst>
            <pc:docMk/>
            <pc:sldMk cId="2854010280" sldId="267"/>
            <ac:spMk id="118" creationId="{ABC72B1C-D4EE-45CF-A99C-0AD017C4167E}"/>
          </ac:spMkLst>
        </pc:spChg>
        <pc:spChg chg="add del">
          <ac:chgData name="Raju Adhikary" userId="5d6c8f2e09f21277" providerId="LiveId" clId="{50B7728E-8BE0-4011-B1BA-F9DEAB471112}" dt="2024-12-10T13:56:04.295" v="397" actId="26606"/>
          <ac:spMkLst>
            <pc:docMk/>
            <pc:sldMk cId="2854010280" sldId="267"/>
            <ac:spMk id="120" creationId="{A5B2FDF3-1FF8-4FBF-842A-4EA5719F3473}"/>
          </ac:spMkLst>
        </pc:spChg>
        <pc:spChg chg="add del">
          <ac:chgData name="Raju Adhikary" userId="5d6c8f2e09f21277" providerId="LiveId" clId="{50B7728E-8BE0-4011-B1BA-F9DEAB471112}" dt="2024-12-10T13:56:04.295" v="397" actId="26606"/>
          <ac:spMkLst>
            <pc:docMk/>
            <pc:sldMk cId="2854010280" sldId="267"/>
            <ac:spMk id="122" creationId="{DF550B33-5759-49FD-90FC-11EA4ED58187}"/>
          </ac:spMkLst>
        </pc:spChg>
        <pc:spChg chg="add del">
          <ac:chgData name="Raju Adhikary" userId="5d6c8f2e09f21277" providerId="LiveId" clId="{50B7728E-8BE0-4011-B1BA-F9DEAB471112}" dt="2024-12-10T13:56:04.295" v="397" actId="26606"/>
          <ac:spMkLst>
            <pc:docMk/>
            <pc:sldMk cId="2854010280" sldId="267"/>
            <ac:spMk id="123" creationId="{00000000-0000-0000-0000-000000000000}"/>
          </ac:spMkLst>
        </pc:spChg>
        <pc:spChg chg="add del">
          <ac:chgData name="Raju Adhikary" userId="5d6c8f2e09f21277" providerId="LiveId" clId="{50B7728E-8BE0-4011-B1BA-F9DEAB471112}" dt="2024-12-10T13:56:54.261" v="426" actId="26606"/>
          <ac:spMkLst>
            <pc:docMk/>
            <pc:sldMk cId="2854010280" sldId="267"/>
            <ac:spMk id="125" creationId="{A106B9FE-7E5A-4047-B5D3-C3C24BD3E80E}"/>
          </ac:spMkLst>
        </pc:spChg>
        <pc:spChg chg="add del">
          <ac:chgData name="Raju Adhikary" userId="5d6c8f2e09f21277" providerId="LiveId" clId="{50B7728E-8BE0-4011-B1BA-F9DEAB471112}" dt="2024-12-10T13:56:54.261" v="426" actId="26606"/>
          <ac:spMkLst>
            <pc:docMk/>
            <pc:sldMk cId="2854010280" sldId="267"/>
            <ac:spMk id="126" creationId="{B60EBA20-0A64-45D5-B937-FE93DCA01C7E}"/>
          </ac:spMkLst>
        </pc:spChg>
        <pc:spChg chg="add del">
          <ac:chgData name="Raju Adhikary" userId="5d6c8f2e09f21277" providerId="LiveId" clId="{50B7728E-8BE0-4011-B1BA-F9DEAB471112}" dt="2024-12-10T13:56:54.261" v="426" actId="26606"/>
          <ac:spMkLst>
            <pc:docMk/>
            <pc:sldMk cId="2854010280" sldId="267"/>
            <ac:spMk id="129" creationId="{52A2FDCB-3B06-44F3-A0AA-2C056C3E512F}"/>
          </ac:spMkLst>
        </pc:spChg>
        <pc:spChg chg="add del mod ord">
          <ac:chgData name="Raju Adhikary" userId="5d6c8f2e09f21277" providerId="LiveId" clId="{50B7728E-8BE0-4011-B1BA-F9DEAB471112}" dt="2024-12-10T13:56:54.261" v="426" actId="26606"/>
          <ac:spMkLst>
            <pc:docMk/>
            <pc:sldMk cId="2854010280" sldId="267"/>
            <ac:spMk id="130" creationId="{00000000-0000-0000-0000-000000000000}"/>
          </ac:spMkLst>
        </pc:spChg>
        <pc:spChg chg="add del">
          <ac:chgData name="Raju Adhikary" userId="5d6c8f2e09f21277" providerId="LiveId" clId="{50B7728E-8BE0-4011-B1BA-F9DEAB471112}" dt="2024-12-10T13:56:26.232" v="415" actId="26606"/>
          <ac:spMkLst>
            <pc:docMk/>
            <pc:sldMk cId="2854010280" sldId="267"/>
            <ac:spMk id="134" creationId="{0B0BBD46-E160-4D02-9D82-3934E3970C6C}"/>
          </ac:spMkLst>
        </pc:spChg>
        <pc:spChg chg="add del">
          <ac:chgData name="Raju Adhikary" userId="5d6c8f2e09f21277" providerId="LiveId" clId="{50B7728E-8BE0-4011-B1BA-F9DEAB471112}" dt="2024-12-10T13:56:14.950" v="401" actId="26606"/>
          <ac:spMkLst>
            <pc:docMk/>
            <pc:sldMk cId="2854010280" sldId="267"/>
            <ac:spMk id="135" creationId="{C7F36C09-16BA-4141-A705-C6B5B5A40BF4}"/>
          </ac:spMkLst>
        </pc:spChg>
        <pc:spChg chg="add del">
          <ac:chgData name="Raju Adhikary" userId="5d6c8f2e09f21277" providerId="LiveId" clId="{50B7728E-8BE0-4011-B1BA-F9DEAB471112}" dt="2024-12-10T13:56:26.232" v="415" actId="26606"/>
          <ac:spMkLst>
            <pc:docMk/>
            <pc:sldMk cId="2854010280" sldId="267"/>
            <ac:spMk id="138" creationId="{77A64E61-6D37-4CB3-8F42-66B0DACBCB0F}"/>
          </ac:spMkLst>
        </pc:spChg>
        <pc:spChg chg="add del">
          <ac:chgData name="Raju Adhikary" userId="5d6c8f2e09f21277" providerId="LiveId" clId="{50B7728E-8BE0-4011-B1BA-F9DEAB471112}" dt="2024-12-10T13:56:14.950" v="401" actId="26606"/>
          <ac:spMkLst>
            <pc:docMk/>
            <pc:sldMk cId="2854010280" sldId="267"/>
            <ac:spMk id="139" creationId="{460C2540-36DC-4C0A-A9C0-231ED365DC32}"/>
          </ac:spMkLst>
        </pc:spChg>
        <pc:spChg chg="add del">
          <ac:chgData name="Raju Adhikary" userId="5d6c8f2e09f21277" providerId="LiveId" clId="{50B7728E-8BE0-4011-B1BA-F9DEAB471112}" dt="2024-12-10T13:56:26.232" v="415" actId="26606"/>
          <ac:spMkLst>
            <pc:docMk/>
            <pc:sldMk cId="2854010280" sldId="267"/>
            <ac:spMk id="140" creationId="{00000000-0000-0000-0000-000000000000}"/>
          </ac:spMkLst>
        </pc:spChg>
        <pc:spChg chg="add del">
          <ac:chgData name="Raju Adhikary" userId="5d6c8f2e09f21277" providerId="LiveId" clId="{50B7728E-8BE0-4011-B1BA-F9DEAB471112}" dt="2024-12-10T13:56:16.199" v="403" actId="26606"/>
          <ac:spMkLst>
            <pc:docMk/>
            <pc:sldMk cId="2854010280" sldId="267"/>
            <ac:spMk id="142" creationId="{4B0FA309-807F-4C17-98EF-A3BA7388E213}"/>
          </ac:spMkLst>
        </pc:spChg>
        <pc:spChg chg="add del">
          <ac:chgData name="Raju Adhikary" userId="5d6c8f2e09f21277" providerId="LiveId" clId="{50B7728E-8BE0-4011-B1BA-F9DEAB471112}" dt="2024-12-10T13:56:16.199" v="403" actId="26606"/>
          <ac:spMkLst>
            <pc:docMk/>
            <pc:sldMk cId="2854010280" sldId="267"/>
            <ac:spMk id="143" creationId="{700676C8-6DE8-47DD-9A23-D42063A12E10}"/>
          </ac:spMkLst>
        </pc:spChg>
        <pc:spChg chg="add del">
          <ac:chgData name="Raju Adhikary" userId="5d6c8f2e09f21277" providerId="LiveId" clId="{50B7728E-8BE0-4011-B1BA-F9DEAB471112}" dt="2024-12-10T13:56:16.199" v="403" actId="26606"/>
          <ac:spMkLst>
            <pc:docMk/>
            <pc:sldMk cId="2854010280" sldId="267"/>
            <ac:spMk id="145" creationId="{C8FA1749-B91A-40E7-AD01-0B9C9C6AF74E}"/>
          </ac:spMkLst>
        </pc:spChg>
        <pc:spChg chg="add del">
          <ac:chgData name="Raju Adhikary" userId="5d6c8f2e09f21277" providerId="LiveId" clId="{50B7728E-8BE0-4011-B1BA-F9DEAB471112}" dt="2024-12-10T13:56:32.168" v="417" actId="26606"/>
          <ac:spMkLst>
            <pc:docMk/>
            <pc:sldMk cId="2854010280" sldId="267"/>
            <ac:spMk id="146" creationId="{C7F36C09-16BA-4141-A705-C6B5B5A40BF4}"/>
          </ac:spMkLst>
        </pc:spChg>
        <pc:spChg chg="add del">
          <ac:chgData name="Raju Adhikary" userId="5d6c8f2e09f21277" providerId="LiveId" clId="{50B7728E-8BE0-4011-B1BA-F9DEAB471112}" dt="2024-12-10T13:56:17.184" v="405" actId="26606"/>
          <ac:spMkLst>
            <pc:docMk/>
            <pc:sldMk cId="2854010280" sldId="267"/>
            <ac:spMk id="147" creationId="{A106B9FE-7E5A-4047-B5D3-C3C24BD3E80E}"/>
          </ac:spMkLst>
        </pc:spChg>
        <pc:spChg chg="add del">
          <ac:chgData name="Raju Adhikary" userId="5d6c8f2e09f21277" providerId="LiveId" clId="{50B7728E-8BE0-4011-B1BA-F9DEAB471112}" dt="2024-12-10T13:56:17.184" v="405" actId="26606"/>
          <ac:spMkLst>
            <pc:docMk/>
            <pc:sldMk cId="2854010280" sldId="267"/>
            <ac:spMk id="148" creationId="{B60EBA20-0A64-45D5-B937-FE93DCA01C7E}"/>
          </ac:spMkLst>
        </pc:spChg>
        <pc:spChg chg="add del">
          <ac:chgData name="Raju Adhikary" userId="5d6c8f2e09f21277" providerId="LiveId" clId="{50B7728E-8BE0-4011-B1BA-F9DEAB471112}" dt="2024-12-10T13:56:17.184" v="405" actId="26606"/>
          <ac:spMkLst>
            <pc:docMk/>
            <pc:sldMk cId="2854010280" sldId="267"/>
            <ac:spMk id="151" creationId="{52A2FDCB-3B06-44F3-A0AA-2C056C3E512F}"/>
          </ac:spMkLst>
        </pc:spChg>
        <pc:spChg chg="add del">
          <ac:chgData name="Raju Adhikary" userId="5d6c8f2e09f21277" providerId="LiveId" clId="{50B7728E-8BE0-4011-B1BA-F9DEAB471112}" dt="2024-12-10T13:56:18.293" v="407" actId="26606"/>
          <ac:spMkLst>
            <pc:docMk/>
            <pc:sldMk cId="2854010280" sldId="267"/>
            <ac:spMk id="153" creationId="{EC45AD9C-F21B-4046-AF68-07A246947920}"/>
          </ac:spMkLst>
        </pc:spChg>
        <pc:spChg chg="add del">
          <ac:chgData name="Raju Adhikary" userId="5d6c8f2e09f21277" providerId="LiveId" clId="{50B7728E-8BE0-4011-B1BA-F9DEAB471112}" dt="2024-12-10T13:56:18.293" v="407" actId="26606"/>
          <ac:spMkLst>
            <pc:docMk/>
            <pc:sldMk cId="2854010280" sldId="267"/>
            <ac:spMk id="156" creationId="{ABC72B1C-D4EE-45CF-A99C-0AD017C4167E}"/>
          </ac:spMkLst>
        </pc:spChg>
        <pc:spChg chg="add del">
          <ac:chgData name="Raju Adhikary" userId="5d6c8f2e09f21277" providerId="LiveId" clId="{50B7728E-8BE0-4011-B1BA-F9DEAB471112}" dt="2024-12-10T13:56:18.293" v="407" actId="26606"/>
          <ac:spMkLst>
            <pc:docMk/>
            <pc:sldMk cId="2854010280" sldId="267"/>
            <ac:spMk id="158" creationId="{A5B2FDF3-1FF8-4FBF-842A-4EA5719F3473}"/>
          </ac:spMkLst>
        </pc:spChg>
        <pc:spChg chg="add del">
          <ac:chgData name="Raju Adhikary" userId="5d6c8f2e09f21277" providerId="LiveId" clId="{50B7728E-8BE0-4011-B1BA-F9DEAB471112}" dt="2024-12-10T13:56:18.293" v="407" actId="26606"/>
          <ac:spMkLst>
            <pc:docMk/>
            <pc:sldMk cId="2854010280" sldId="267"/>
            <ac:spMk id="160" creationId="{DF550B33-5759-49FD-90FC-11EA4ED58187}"/>
          </ac:spMkLst>
        </pc:spChg>
        <pc:spChg chg="add del">
          <ac:chgData name="Raju Adhikary" userId="5d6c8f2e09f21277" providerId="LiveId" clId="{50B7728E-8BE0-4011-B1BA-F9DEAB471112}" dt="2024-12-10T13:56:32.168" v="417" actId="26606"/>
          <ac:spMkLst>
            <pc:docMk/>
            <pc:sldMk cId="2854010280" sldId="267"/>
            <ac:spMk id="161" creationId="{460C2540-36DC-4C0A-A9C0-231ED365DC32}"/>
          </ac:spMkLst>
        </pc:spChg>
        <pc:spChg chg="add del">
          <ac:chgData name="Raju Adhikary" userId="5d6c8f2e09f21277" providerId="LiveId" clId="{50B7728E-8BE0-4011-B1BA-F9DEAB471112}" dt="2024-12-10T13:56:19.356" v="409" actId="26606"/>
          <ac:spMkLst>
            <pc:docMk/>
            <pc:sldMk cId="2854010280" sldId="267"/>
            <ac:spMk id="162" creationId="{273E8A9A-DA4B-4F12-9331-219EBE5235D0}"/>
          </ac:spMkLst>
        </pc:spChg>
        <pc:spChg chg="add del">
          <ac:chgData name="Raju Adhikary" userId="5d6c8f2e09f21277" providerId="LiveId" clId="{50B7728E-8BE0-4011-B1BA-F9DEAB471112}" dt="2024-12-10T13:56:19.356" v="409" actId="26606"/>
          <ac:spMkLst>
            <pc:docMk/>
            <pc:sldMk cId="2854010280" sldId="267"/>
            <ac:spMk id="164" creationId="{ADD673B7-F6B7-43EE-936B-D09F3A337A3E}"/>
          </ac:spMkLst>
        </pc:spChg>
        <pc:spChg chg="add del">
          <ac:chgData name="Raju Adhikary" userId="5d6c8f2e09f21277" providerId="LiveId" clId="{50B7728E-8BE0-4011-B1BA-F9DEAB471112}" dt="2024-12-10T13:56:32.168" v="417" actId="26606"/>
          <ac:spMkLst>
            <pc:docMk/>
            <pc:sldMk cId="2854010280" sldId="267"/>
            <ac:spMk id="165" creationId="{00000000-0000-0000-0000-000000000000}"/>
          </ac:spMkLst>
        </pc:spChg>
        <pc:spChg chg="add del">
          <ac:chgData name="Raju Adhikary" userId="5d6c8f2e09f21277" providerId="LiveId" clId="{50B7728E-8BE0-4011-B1BA-F9DEAB471112}" dt="2024-12-10T13:56:22.965" v="411" actId="26606"/>
          <ac:spMkLst>
            <pc:docMk/>
            <pc:sldMk cId="2854010280" sldId="267"/>
            <ac:spMk id="166" creationId="{F93BE068-EB49-4EE8-B342-7FF888A46885}"/>
          </ac:spMkLst>
        </pc:spChg>
        <pc:spChg chg="add del">
          <ac:chgData name="Raju Adhikary" userId="5d6c8f2e09f21277" providerId="LiveId" clId="{50B7728E-8BE0-4011-B1BA-F9DEAB471112}" dt="2024-12-10T13:56:22.965" v="411" actId="26606"/>
          <ac:spMkLst>
            <pc:docMk/>
            <pc:sldMk cId="2854010280" sldId="267"/>
            <ac:spMk id="168" creationId="{80C94170-18D0-486D-BF90-C5D8F24654BE}"/>
          </ac:spMkLst>
        </pc:spChg>
        <pc:spChg chg="add del">
          <ac:chgData name="Raju Adhikary" userId="5d6c8f2e09f21277" providerId="LiveId" clId="{50B7728E-8BE0-4011-B1BA-F9DEAB471112}" dt="2024-12-10T13:56:22.965" v="411" actId="26606"/>
          <ac:spMkLst>
            <pc:docMk/>
            <pc:sldMk cId="2854010280" sldId="267"/>
            <ac:spMk id="169" creationId="{92F0C59B-04F6-4625-98E1-3A5809FD1D87}"/>
          </ac:spMkLst>
        </pc:spChg>
        <pc:spChg chg="add del">
          <ac:chgData name="Raju Adhikary" userId="5d6c8f2e09f21277" providerId="LiveId" clId="{50B7728E-8BE0-4011-B1BA-F9DEAB471112}" dt="2024-12-10T13:56:22.965" v="411" actId="26606"/>
          <ac:spMkLst>
            <pc:docMk/>
            <pc:sldMk cId="2854010280" sldId="267"/>
            <ac:spMk id="170" creationId="{E94F92A3-106C-4644-B506-76132863E439}"/>
          </ac:spMkLst>
        </pc:spChg>
        <pc:spChg chg="add del">
          <ac:chgData name="Raju Adhikary" userId="5d6c8f2e09f21277" providerId="LiveId" clId="{50B7728E-8BE0-4011-B1BA-F9DEAB471112}" dt="2024-12-10T13:56:22.965" v="411" actId="26606"/>
          <ac:spMkLst>
            <pc:docMk/>
            <pc:sldMk cId="2854010280" sldId="267"/>
            <ac:spMk id="171" creationId="{39D9C4DB-091C-47D0-BDA8-3375FF9989B1}"/>
          </ac:spMkLst>
        </pc:spChg>
        <pc:spChg chg="add del">
          <ac:chgData name="Raju Adhikary" userId="5d6c8f2e09f21277" providerId="LiveId" clId="{50B7728E-8BE0-4011-B1BA-F9DEAB471112}" dt="2024-12-10T13:56:36.012" v="419" actId="26606"/>
          <ac:spMkLst>
            <pc:docMk/>
            <pc:sldMk cId="2854010280" sldId="267"/>
            <ac:spMk id="172" creationId="{B2A773CA-28F4-49C2-BFA3-49A5867C7AFB}"/>
          </ac:spMkLst>
        </pc:spChg>
        <pc:spChg chg="add del">
          <ac:chgData name="Raju Adhikary" userId="5d6c8f2e09f21277" providerId="LiveId" clId="{50B7728E-8BE0-4011-B1BA-F9DEAB471112}" dt="2024-12-10T13:56:36.012" v="419" actId="26606"/>
          <ac:spMkLst>
            <pc:docMk/>
            <pc:sldMk cId="2854010280" sldId="267"/>
            <ac:spMk id="174" creationId="{3009A16D-868B-4145-BBC6-555098537EC2}"/>
          </ac:spMkLst>
        </pc:spChg>
        <pc:spChg chg="add del">
          <ac:chgData name="Raju Adhikary" userId="5d6c8f2e09f21277" providerId="LiveId" clId="{50B7728E-8BE0-4011-B1BA-F9DEAB471112}" dt="2024-12-10T13:56:36.012" v="419" actId="26606"/>
          <ac:spMkLst>
            <pc:docMk/>
            <pc:sldMk cId="2854010280" sldId="267"/>
            <ac:spMk id="176" creationId="{2DCAE5CF-5D29-4779-83E1-BDB64E4F30E5}"/>
          </ac:spMkLst>
        </pc:spChg>
        <pc:spChg chg="add del">
          <ac:chgData name="Raju Adhikary" userId="5d6c8f2e09f21277" providerId="LiveId" clId="{50B7728E-8BE0-4011-B1BA-F9DEAB471112}" dt="2024-12-10T13:56:48.746" v="421" actId="26606"/>
          <ac:spMkLst>
            <pc:docMk/>
            <pc:sldMk cId="2854010280" sldId="267"/>
            <ac:spMk id="179" creationId="{CD6EC5AD-977D-4411-AC6F-5677D6D5CD0B}"/>
          </ac:spMkLst>
        </pc:spChg>
        <pc:spChg chg="add del">
          <ac:chgData name="Raju Adhikary" userId="5d6c8f2e09f21277" providerId="LiveId" clId="{50B7728E-8BE0-4011-B1BA-F9DEAB471112}" dt="2024-12-10T13:56:48.746" v="421" actId="26606"/>
          <ac:spMkLst>
            <pc:docMk/>
            <pc:sldMk cId="2854010280" sldId="267"/>
            <ac:spMk id="181" creationId="{1F5CD2AA-865E-46EF-BE02-B7F59735C5F1}"/>
          </ac:spMkLst>
        </pc:spChg>
        <pc:spChg chg="add del">
          <ac:chgData name="Raju Adhikary" userId="5d6c8f2e09f21277" providerId="LiveId" clId="{50B7728E-8BE0-4011-B1BA-F9DEAB471112}" dt="2024-12-10T13:56:48.746" v="421" actId="26606"/>
          <ac:spMkLst>
            <pc:docMk/>
            <pc:sldMk cId="2854010280" sldId="267"/>
            <ac:spMk id="182" creationId="{9836E79C-DAF3-497B-8829-B578C6330EB9}"/>
          </ac:spMkLst>
        </pc:spChg>
        <pc:spChg chg="add del">
          <ac:chgData name="Raju Adhikary" userId="5d6c8f2e09f21277" providerId="LiveId" clId="{50B7728E-8BE0-4011-B1BA-F9DEAB471112}" dt="2024-12-10T13:56:48.746" v="421" actId="26606"/>
          <ac:spMkLst>
            <pc:docMk/>
            <pc:sldMk cId="2854010280" sldId="267"/>
            <ac:spMk id="183" creationId="{96CBA651-59F0-4056-852B-7BA312B84B4B}"/>
          </ac:spMkLst>
        </pc:spChg>
        <pc:spChg chg="add del">
          <ac:chgData name="Raju Adhikary" userId="5d6c8f2e09f21277" providerId="LiveId" clId="{50B7728E-8BE0-4011-B1BA-F9DEAB471112}" dt="2024-12-10T13:56:48.746" v="421" actId="26606"/>
          <ac:spMkLst>
            <pc:docMk/>
            <pc:sldMk cId="2854010280" sldId="267"/>
            <ac:spMk id="184" creationId="{86549CAF-504A-44ED-AD20-0880DCFE744A}"/>
          </ac:spMkLst>
        </pc:spChg>
        <pc:spChg chg="add del">
          <ac:chgData name="Raju Adhikary" userId="5d6c8f2e09f21277" providerId="LiveId" clId="{50B7728E-8BE0-4011-B1BA-F9DEAB471112}" dt="2024-12-10T13:56:48.746" v="421" actId="26606"/>
          <ac:spMkLst>
            <pc:docMk/>
            <pc:sldMk cId="2854010280" sldId="267"/>
            <ac:spMk id="185" creationId="{B318056C-6EA6-4474-B02E-6C914AE04DBC}"/>
          </ac:spMkLst>
        </pc:spChg>
        <pc:spChg chg="add del">
          <ac:chgData name="Raju Adhikary" userId="5d6c8f2e09f21277" providerId="LiveId" clId="{50B7728E-8BE0-4011-B1BA-F9DEAB471112}" dt="2024-12-10T13:56:51.731" v="423" actId="26606"/>
          <ac:spMkLst>
            <pc:docMk/>
            <pc:sldMk cId="2854010280" sldId="267"/>
            <ac:spMk id="188" creationId="{2E64DAFB-AD9A-4E52-B026-8641CCD677AE}"/>
          </ac:spMkLst>
        </pc:spChg>
        <pc:spChg chg="add del">
          <ac:chgData name="Raju Adhikary" userId="5d6c8f2e09f21277" providerId="LiveId" clId="{50B7728E-8BE0-4011-B1BA-F9DEAB471112}" dt="2024-12-10T13:56:51.731" v="423" actId="26606"/>
          <ac:spMkLst>
            <pc:docMk/>
            <pc:sldMk cId="2854010280" sldId="267"/>
            <ac:spMk id="192" creationId="{CD6B57F6-C734-4FDA-9495-94E602DC54E6}"/>
          </ac:spMkLst>
        </pc:spChg>
        <pc:spChg chg="add del">
          <ac:chgData name="Raju Adhikary" userId="5d6c8f2e09f21277" providerId="LiveId" clId="{50B7728E-8BE0-4011-B1BA-F9DEAB471112}" dt="2024-12-10T13:56:51.731" v="423" actId="26606"/>
          <ac:spMkLst>
            <pc:docMk/>
            <pc:sldMk cId="2854010280" sldId="267"/>
            <ac:spMk id="193" creationId="{00000000-0000-0000-0000-000000000000}"/>
          </ac:spMkLst>
        </pc:spChg>
        <pc:spChg chg="add del">
          <ac:chgData name="Raju Adhikary" userId="5d6c8f2e09f21277" providerId="LiveId" clId="{50B7728E-8BE0-4011-B1BA-F9DEAB471112}" dt="2024-12-10T13:56:51.731" v="423" actId="26606"/>
          <ac:spMkLst>
            <pc:docMk/>
            <pc:sldMk cId="2854010280" sldId="267"/>
            <ac:spMk id="194" creationId="{D6C984CB-7FE4-4AD0-8CF7-11AD5573699D}"/>
          </ac:spMkLst>
        </pc:spChg>
        <pc:spChg chg="add del">
          <ac:chgData name="Raju Adhikary" userId="5d6c8f2e09f21277" providerId="LiveId" clId="{50B7728E-8BE0-4011-B1BA-F9DEAB471112}" dt="2024-12-10T13:56:54.230" v="425" actId="26606"/>
          <ac:spMkLst>
            <pc:docMk/>
            <pc:sldMk cId="2854010280" sldId="267"/>
            <ac:spMk id="196" creationId="{5FB47963-5549-4A98-8374-95B21719548D}"/>
          </ac:spMkLst>
        </pc:spChg>
        <pc:spChg chg="add del">
          <ac:chgData name="Raju Adhikary" userId="5d6c8f2e09f21277" providerId="LiveId" clId="{50B7728E-8BE0-4011-B1BA-F9DEAB471112}" dt="2024-12-10T13:56:54.230" v="425" actId="26606"/>
          <ac:spMkLst>
            <pc:docMk/>
            <pc:sldMk cId="2854010280" sldId="267"/>
            <ac:spMk id="197" creationId="{26196266-F1CA-4985-A707-619EC695B7F1}"/>
          </ac:spMkLst>
        </pc:spChg>
        <pc:spChg chg="add del">
          <ac:chgData name="Raju Adhikary" userId="5d6c8f2e09f21277" providerId="LiveId" clId="{50B7728E-8BE0-4011-B1BA-F9DEAB471112}" dt="2024-12-10T13:56:54.230" v="425" actId="26606"/>
          <ac:spMkLst>
            <pc:docMk/>
            <pc:sldMk cId="2854010280" sldId="267"/>
            <ac:spMk id="198" creationId="{00000000-0000-0000-0000-000000000000}"/>
          </ac:spMkLst>
        </pc:spChg>
        <pc:spChg chg="add del">
          <ac:chgData name="Raju Adhikary" userId="5d6c8f2e09f21277" providerId="LiveId" clId="{50B7728E-8BE0-4011-B1BA-F9DEAB471112}" dt="2024-12-10T13:58:22.334" v="500" actId="26606"/>
          <ac:spMkLst>
            <pc:docMk/>
            <pc:sldMk cId="2854010280" sldId="267"/>
            <ac:spMk id="201" creationId="{5CCD89DF-A084-43AD-9824-83BBBFC81EA5}"/>
          </ac:spMkLst>
        </pc:spChg>
        <pc:spChg chg="add del">
          <ac:chgData name="Raju Adhikary" userId="5d6c8f2e09f21277" providerId="LiveId" clId="{50B7728E-8BE0-4011-B1BA-F9DEAB471112}" dt="2024-12-10T13:58:22.334" v="500" actId="26606"/>
          <ac:spMkLst>
            <pc:docMk/>
            <pc:sldMk cId="2854010280" sldId="267"/>
            <ac:spMk id="203" creationId="{11767E27-DCFE-4AA0-B1A2-E019108D7A3E}"/>
          </ac:spMkLst>
        </pc:spChg>
        <pc:spChg chg="add del">
          <ac:chgData name="Raju Adhikary" userId="5d6c8f2e09f21277" providerId="LiveId" clId="{50B7728E-8BE0-4011-B1BA-F9DEAB471112}" dt="2024-12-10T13:58:22.334" v="500" actId="26606"/>
          <ac:spMkLst>
            <pc:docMk/>
            <pc:sldMk cId="2854010280" sldId="267"/>
            <ac:spMk id="204" creationId="{1C61BEF9-DC90-4AC9-8E25-ED5509D7A1DC}"/>
          </ac:spMkLst>
        </pc:spChg>
        <pc:spChg chg="add del">
          <ac:chgData name="Raju Adhikary" userId="5d6c8f2e09f21277" providerId="LiveId" clId="{50B7728E-8BE0-4011-B1BA-F9DEAB471112}" dt="2024-12-10T13:58:22.334" v="500" actId="26606"/>
          <ac:spMkLst>
            <pc:docMk/>
            <pc:sldMk cId="2854010280" sldId="267"/>
            <ac:spMk id="205" creationId="{D64306F4-D304-4F4E-9B08-A8036AF82123}"/>
          </ac:spMkLst>
        </pc:spChg>
        <pc:spChg chg="add del">
          <ac:chgData name="Raju Adhikary" userId="5d6c8f2e09f21277" providerId="LiveId" clId="{50B7728E-8BE0-4011-B1BA-F9DEAB471112}" dt="2024-12-10T13:57:38.959" v="445" actId="26606"/>
          <ac:spMkLst>
            <pc:docMk/>
            <pc:sldMk cId="2854010280" sldId="267"/>
            <ac:spMk id="210" creationId="{5CCD89DF-A084-43AD-9824-83BBBFC81EA5}"/>
          </ac:spMkLst>
        </pc:spChg>
        <pc:spChg chg="add del">
          <ac:chgData name="Raju Adhikary" userId="5d6c8f2e09f21277" providerId="LiveId" clId="{50B7728E-8BE0-4011-B1BA-F9DEAB471112}" dt="2024-12-10T13:57:38.959" v="445" actId="26606"/>
          <ac:spMkLst>
            <pc:docMk/>
            <pc:sldMk cId="2854010280" sldId="267"/>
            <ac:spMk id="212" creationId="{11767E27-DCFE-4AA0-B1A2-E019108D7A3E}"/>
          </ac:spMkLst>
        </pc:spChg>
        <pc:spChg chg="add del">
          <ac:chgData name="Raju Adhikary" userId="5d6c8f2e09f21277" providerId="LiveId" clId="{50B7728E-8BE0-4011-B1BA-F9DEAB471112}" dt="2024-12-10T13:57:22.585" v="433" actId="26606"/>
          <ac:spMkLst>
            <pc:docMk/>
            <pc:sldMk cId="2854010280" sldId="267"/>
            <ac:spMk id="213" creationId="{B2A773CA-28F4-49C2-BFA3-49A5867C7AFB}"/>
          </ac:spMkLst>
        </pc:spChg>
        <pc:spChg chg="add del">
          <ac:chgData name="Raju Adhikary" userId="5d6c8f2e09f21277" providerId="LiveId" clId="{50B7728E-8BE0-4011-B1BA-F9DEAB471112}" dt="2024-12-10T13:57:38.959" v="445" actId="26606"/>
          <ac:spMkLst>
            <pc:docMk/>
            <pc:sldMk cId="2854010280" sldId="267"/>
            <ac:spMk id="214" creationId="{1C61BEF9-DC90-4AC9-8E25-ED5509D7A1DC}"/>
          </ac:spMkLst>
        </pc:spChg>
        <pc:spChg chg="add del">
          <ac:chgData name="Raju Adhikary" userId="5d6c8f2e09f21277" providerId="LiveId" clId="{50B7728E-8BE0-4011-B1BA-F9DEAB471112}" dt="2024-12-10T13:57:38.959" v="445" actId="26606"/>
          <ac:spMkLst>
            <pc:docMk/>
            <pc:sldMk cId="2854010280" sldId="267"/>
            <ac:spMk id="216" creationId="{D64306F4-D304-4F4E-9B08-A8036AF82123}"/>
          </ac:spMkLst>
        </pc:spChg>
        <pc:spChg chg="add del">
          <ac:chgData name="Raju Adhikary" userId="5d6c8f2e09f21277" providerId="LiveId" clId="{50B7728E-8BE0-4011-B1BA-F9DEAB471112}" dt="2024-12-10T13:57:22.585" v="433" actId="26606"/>
          <ac:spMkLst>
            <pc:docMk/>
            <pc:sldMk cId="2854010280" sldId="267"/>
            <ac:spMk id="217" creationId="{3009A16D-868B-4145-BBC6-555098537EC2}"/>
          </ac:spMkLst>
        </pc:spChg>
        <pc:spChg chg="add del">
          <ac:chgData name="Raju Adhikary" userId="5d6c8f2e09f21277" providerId="LiveId" clId="{50B7728E-8BE0-4011-B1BA-F9DEAB471112}" dt="2024-12-10T13:57:22.585" v="433" actId="26606"/>
          <ac:spMkLst>
            <pc:docMk/>
            <pc:sldMk cId="2854010280" sldId="267"/>
            <ac:spMk id="221" creationId="{2DCAE5CF-5D29-4779-83E1-BDB64E4F30E5}"/>
          </ac:spMkLst>
        </pc:spChg>
        <pc:spChg chg="add del">
          <ac:chgData name="Raju Adhikary" userId="5d6c8f2e09f21277" providerId="LiveId" clId="{50B7728E-8BE0-4011-B1BA-F9DEAB471112}" dt="2024-12-10T13:57:40.959" v="449" actId="26606"/>
          <ac:spMkLst>
            <pc:docMk/>
            <pc:sldMk cId="2854010280" sldId="267"/>
            <ac:spMk id="222" creationId="{5CCD89DF-A084-43AD-9824-83BBBFC81EA5}"/>
          </ac:spMkLst>
        </pc:spChg>
        <pc:spChg chg="add del">
          <ac:chgData name="Raju Adhikary" userId="5d6c8f2e09f21277" providerId="LiveId" clId="{50B7728E-8BE0-4011-B1BA-F9DEAB471112}" dt="2024-12-10T13:57:23.210" v="435" actId="26606"/>
          <ac:spMkLst>
            <pc:docMk/>
            <pc:sldMk cId="2854010280" sldId="267"/>
            <ac:spMk id="223" creationId="{5CCD89DF-A084-43AD-9824-83BBBFC81EA5}"/>
          </ac:spMkLst>
        </pc:spChg>
        <pc:spChg chg="add del">
          <ac:chgData name="Raju Adhikary" userId="5d6c8f2e09f21277" providerId="LiveId" clId="{50B7728E-8BE0-4011-B1BA-F9DEAB471112}" dt="2024-12-10T13:57:23.210" v="435" actId="26606"/>
          <ac:spMkLst>
            <pc:docMk/>
            <pc:sldMk cId="2854010280" sldId="267"/>
            <ac:spMk id="225" creationId="{11767E27-DCFE-4AA0-B1A2-E019108D7A3E}"/>
          </ac:spMkLst>
        </pc:spChg>
        <pc:spChg chg="add del">
          <ac:chgData name="Raju Adhikary" userId="5d6c8f2e09f21277" providerId="LiveId" clId="{50B7728E-8BE0-4011-B1BA-F9DEAB471112}" dt="2024-12-10T13:57:23.210" v="435" actId="26606"/>
          <ac:spMkLst>
            <pc:docMk/>
            <pc:sldMk cId="2854010280" sldId="267"/>
            <ac:spMk id="226" creationId="{1C61BEF9-DC90-4AC9-8E25-ED5509D7A1DC}"/>
          </ac:spMkLst>
        </pc:spChg>
        <pc:spChg chg="add del">
          <ac:chgData name="Raju Adhikary" userId="5d6c8f2e09f21277" providerId="LiveId" clId="{50B7728E-8BE0-4011-B1BA-F9DEAB471112}" dt="2024-12-10T13:57:23.210" v="435" actId="26606"/>
          <ac:spMkLst>
            <pc:docMk/>
            <pc:sldMk cId="2854010280" sldId="267"/>
            <ac:spMk id="227" creationId="{D64306F4-D304-4F4E-9B08-A8036AF82123}"/>
          </ac:spMkLst>
        </pc:spChg>
        <pc:spChg chg="add del">
          <ac:chgData name="Raju Adhikary" userId="5d6c8f2e09f21277" providerId="LiveId" clId="{50B7728E-8BE0-4011-B1BA-F9DEAB471112}" dt="2024-12-10T13:57:23.711" v="437" actId="26606"/>
          <ac:spMkLst>
            <pc:docMk/>
            <pc:sldMk cId="2854010280" sldId="267"/>
            <ac:spMk id="231" creationId="{5CCD89DF-A084-43AD-9824-83BBBFC81EA5}"/>
          </ac:spMkLst>
        </pc:spChg>
        <pc:spChg chg="add del">
          <ac:chgData name="Raju Adhikary" userId="5d6c8f2e09f21277" providerId="LiveId" clId="{50B7728E-8BE0-4011-B1BA-F9DEAB471112}" dt="2024-12-10T13:57:23.711" v="437" actId="26606"/>
          <ac:spMkLst>
            <pc:docMk/>
            <pc:sldMk cId="2854010280" sldId="267"/>
            <ac:spMk id="233" creationId="{11767E27-DCFE-4AA0-B1A2-E019108D7A3E}"/>
          </ac:spMkLst>
        </pc:spChg>
        <pc:spChg chg="add del">
          <ac:chgData name="Raju Adhikary" userId="5d6c8f2e09f21277" providerId="LiveId" clId="{50B7728E-8BE0-4011-B1BA-F9DEAB471112}" dt="2024-12-10T13:57:23.711" v="437" actId="26606"/>
          <ac:spMkLst>
            <pc:docMk/>
            <pc:sldMk cId="2854010280" sldId="267"/>
            <ac:spMk id="234" creationId="{1C61BEF9-DC90-4AC9-8E25-ED5509D7A1DC}"/>
          </ac:spMkLst>
        </pc:spChg>
        <pc:spChg chg="add del">
          <ac:chgData name="Raju Adhikary" userId="5d6c8f2e09f21277" providerId="LiveId" clId="{50B7728E-8BE0-4011-B1BA-F9DEAB471112}" dt="2024-12-10T13:57:23.711" v="437" actId="26606"/>
          <ac:spMkLst>
            <pc:docMk/>
            <pc:sldMk cId="2854010280" sldId="267"/>
            <ac:spMk id="235" creationId="{D64306F4-D304-4F4E-9B08-A8036AF82123}"/>
          </ac:spMkLst>
        </pc:spChg>
        <pc:spChg chg="add del">
          <ac:chgData name="Raju Adhikary" userId="5d6c8f2e09f21277" providerId="LiveId" clId="{50B7728E-8BE0-4011-B1BA-F9DEAB471112}" dt="2024-12-10T13:57:40.959" v="449" actId="26606"/>
          <ac:spMkLst>
            <pc:docMk/>
            <pc:sldMk cId="2854010280" sldId="267"/>
            <ac:spMk id="238" creationId="{11767E27-DCFE-4AA0-B1A2-E019108D7A3E}"/>
          </ac:spMkLst>
        </pc:spChg>
        <pc:spChg chg="add del">
          <ac:chgData name="Raju Adhikary" userId="5d6c8f2e09f21277" providerId="LiveId" clId="{50B7728E-8BE0-4011-B1BA-F9DEAB471112}" dt="2024-12-10T13:57:27.867" v="439" actId="26606"/>
          <ac:spMkLst>
            <pc:docMk/>
            <pc:sldMk cId="2854010280" sldId="267"/>
            <ac:spMk id="239" creationId="{5CCD89DF-A084-43AD-9824-83BBBFC81EA5}"/>
          </ac:spMkLst>
        </pc:spChg>
        <pc:spChg chg="add del">
          <ac:chgData name="Raju Adhikary" userId="5d6c8f2e09f21277" providerId="LiveId" clId="{50B7728E-8BE0-4011-B1BA-F9DEAB471112}" dt="2024-12-10T13:57:27.867" v="439" actId="26606"/>
          <ac:spMkLst>
            <pc:docMk/>
            <pc:sldMk cId="2854010280" sldId="267"/>
            <ac:spMk id="241" creationId="{11767E27-DCFE-4AA0-B1A2-E019108D7A3E}"/>
          </ac:spMkLst>
        </pc:spChg>
        <pc:spChg chg="add del">
          <ac:chgData name="Raju Adhikary" userId="5d6c8f2e09f21277" providerId="LiveId" clId="{50B7728E-8BE0-4011-B1BA-F9DEAB471112}" dt="2024-12-10T13:57:27.867" v="439" actId="26606"/>
          <ac:spMkLst>
            <pc:docMk/>
            <pc:sldMk cId="2854010280" sldId="267"/>
            <ac:spMk id="242" creationId="{1C61BEF9-DC90-4AC9-8E25-ED5509D7A1DC}"/>
          </ac:spMkLst>
        </pc:spChg>
        <pc:spChg chg="add del">
          <ac:chgData name="Raju Adhikary" userId="5d6c8f2e09f21277" providerId="LiveId" clId="{50B7728E-8BE0-4011-B1BA-F9DEAB471112}" dt="2024-12-10T13:57:27.867" v="439" actId="26606"/>
          <ac:spMkLst>
            <pc:docMk/>
            <pc:sldMk cId="2854010280" sldId="267"/>
            <ac:spMk id="243" creationId="{D64306F4-D304-4F4E-9B08-A8036AF82123}"/>
          </ac:spMkLst>
        </pc:spChg>
        <pc:spChg chg="add del">
          <ac:chgData name="Raju Adhikary" userId="5d6c8f2e09f21277" providerId="LiveId" clId="{50B7728E-8BE0-4011-B1BA-F9DEAB471112}" dt="2024-12-10T13:57:40.959" v="449" actId="26606"/>
          <ac:spMkLst>
            <pc:docMk/>
            <pc:sldMk cId="2854010280" sldId="267"/>
            <ac:spMk id="246" creationId="{1C61BEF9-DC90-4AC9-8E25-ED5509D7A1DC}"/>
          </ac:spMkLst>
        </pc:spChg>
        <pc:spChg chg="add del">
          <ac:chgData name="Raju Adhikary" userId="5d6c8f2e09f21277" providerId="LiveId" clId="{50B7728E-8BE0-4011-B1BA-F9DEAB471112}" dt="2024-12-10T13:57:36.443" v="441" actId="26606"/>
          <ac:spMkLst>
            <pc:docMk/>
            <pc:sldMk cId="2854010280" sldId="267"/>
            <ac:spMk id="247" creationId="{CDBCB3D0-62EC-4D8A-A9E7-991AF662DC1B}"/>
          </ac:spMkLst>
        </pc:spChg>
        <pc:spChg chg="add del">
          <ac:chgData name="Raju Adhikary" userId="5d6c8f2e09f21277" providerId="LiveId" clId="{50B7728E-8BE0-4011-B1BA-F9DEAB471112}" dt="2024-12-10T13:57:36.443" v="441" actId="26606"/>
          <ac:spMkLst>
            <pc:docMk/>
            <pc:sldMk cId="2854010280" sldId="267"/>
            <ac:spMk id="249" creationId="{A890917F-0A64-4C0A-91F8-E4F6BE6AB857}"/>
          </ac:spMkLst>
        </pc:spChg>
        <pc:spChg chg="add del">
          <ac:chgData name="Raju Adhikary" userId="5d6c8f2e09f21277" providerId="LiveId" clId="{50B7728E-8BE0-4011-B1BA-F9DEAB471112}" dt="2024-12-10T13:57:36.443" v="441" actId="26606"/>
          <ac:spMkLst>
            <pc:docMk/>
            <pc:sldMk cId="2854010280" sldId="267"/>
            <ac:spMk id="251" creationId="{9044F20B-3F79-4BBD-A9B8-33672B6A4A84}"/>
          </ac:spMkLst>
        </pc:spChg>
        <pc:spChg chg="add del">
          <ac:chgData name="Raju Adhikary" userId="5d6c8f2e09f21277" providerId="LiveId" clId="{50B7728E-8BE0-4011-B1BA-F9DEAB471112}" dt="2024-12-10T13:57:40.959" v="449" actId="26606"/>
          <ac:spMkLst>
            <pc:docMk/>
            <pc:sldMk cId="2854010280" sldId="267"/>
            <ac:spMk id="252" creationId="{D64306F4-D304-4F4E-9B08-A8036AF82123}"/>
          </ac:spMkLst>
        </pc:spChg>
        <pc:spChg chg="add del">
          <ac:chgData name="Raju Adhikary" userId="5d6c8f2e09f21277" providerId="LiveId" clId="{50B7728E-8BE0-4011-B1BA-F9DEAB471112}" dt="2024-12-10T13:57:49.286" v="455" actId="26606"/>
          <ac:spMkLst>
            <pc:docMk/>
            <pc:sldMk cId="2854010280" sldId="267"/>
            <ac:spMk id="255" creationId="{CD6EC5AD-977D-4411-AC6F-5677D6D5CD0B}"/>
          </ac:spMkLst>
        </pc:spChg>
        <pc:spChg chg="add del">
          <ac:chgData name="Raju Adhikary" userId="5d6c8f2e09f21277" providerId="LiveId" clId="{50B7728E-8BE0-4011-B1BA-F9DEAB471112}" dt="2024-12-10T13:57:46.052" v="451" actId="26606"/>
          <ac:spMkLst>
            <pc:docMk/>
            <pc:sldMk cId="2854010280" sldId="267"/>
            <ac:spMk id="256" creationId="{5CCD89DF-A084-43AD-9824-83BBBFC81EA5}"/>
          </ac:spMkLst>
        </pc:spChg>
        <pc:spChg chg="add del">
          <ac:chgData name="Raju Adhikary" userId="5d6c8f2e09f21277" providerId="LiveId" clId="{50B7728E-8BE0-4011-B1BA-F9DEAB471112}" dt="2024-12-10T13:57:46.052" v="451" actId="26606"/>
          <ac:spMkLst>
            <pc:docMk/>
            <pc:sldMk cId="2854010280" sldId="267"/>
            <ac:spMk id="258" creationId="{11767E27-DCFE-4AA0-B1A2-E019108D7A3E}"/>
          </ac:spMkLst>
        </pc:spChg>
        <pc:spChg chg="add del">
          <ac:chgData name="Raju Adhikary" userId="5d6c8f2e09f21277" providerId="LiveId" clId="{50B7728E-8BE0-4011-B1BA-F9DEAB471112}" dt="2024-12-10T13:57:46.052" v="451" actId="26606"/>
          <ac:spMkLst>
            <pc:docMk/>
            <pc:sldMk cId="2854010280" sldId="267"/>
            <ac:spMk id="259" creationId="{1C61BEF9-DC90-4AC9-8E25-ED5509D7A1DC}"/>
          </ac:spMkLst>
        </pc:spChg>
        <pc:spChg chg="add del">
          <ac:chgData name="Raju Adhikary" userId="5d6c8f2e09f21277" providerId="LiveId" clId="{50B7728E-8BE0-4011-B1BA-F9DEAB471112}" dt="2024-12-10T13:57:46.052" v="451" actId="26606"/>
          <ac:spMkLst>
            <pc:docMk/>
            <pc:sldMk cId="2854010280" sldId="267"/>
            <ac:spMk id="260" creationId="{D64306F4-D304-4F4E-9B08-A8036AF82123}"/>
          </ac:spMkLst>
        </pc:spChg>
        <pc:spChg chg="add del">
          <ac:chgData name="Raju Adhikary" userId="5d6c8f2e09f21277" providerId="LiveId" clId="{50B7728E-8BE0-4011-B1BA-F9DEAB471112}" dt="2024-12-10T13:57:49.286" v="455" actId="26606"/>
          <ac:spMkLst>
            <pc:docMk/>
            <pc:sldMk cId="2854010280" sldId="267"/>
            <ac:spMk id="264" creationId="{1F5CD2AA-865E-46EF-BE02-B7F59735C5F1}"/>
          </ac:spMkLst>
        </pc:spChg>
        <pc:spChg chg="add del">
          <ac:chgData name="Raju Adhikary" userId="5d6c8f2e09f21277" providerId="LiveId" clId="{50B7728E-8BE0-4011-B1BA-F9DEAB471112}" dt="2024-12-10T13:57:49.286" v="455" actId="26606"/>
          <ac:spMkLst>
            <pc:docMk/>
            <pc:sldMk cId="2854010280" sldId="267"/>
            <ac:spMk id="265" creationId="{9836E79C-DAF3-497B-8829-B578C6330EB9}"/>
          </ac:spMkLst>
        </pc:spChg>
        <pc:spChg chg="add del">
          <ac:chgData name="Raju Adhikary" userId="5d6c8f2e09f21277" providerId="LiveId" clId="{50B7728E-8BE0-4011-B1BA-F9DEAB471112}" dt="2024-12-10T13:57:49.286" v="455" actId="26606"/>
          <ac:spMkLst>
            <pc:docMk/>
            <pc:sldMk cId="2854010280" sldId="267"/>
            <ac:spMk id="266" creationId="{96CBA651-59F0-4056-852B-7BA312B84B4B}"/>
          </ac:spMkLst>
        </pc:spChg>
        <pc:spChg chg="add del">
          <ac:chgData name="Raju Adhikary" userId="5d6c8f2e09f21277" providerId="LiveId" clId="{50B7728E-8BE0-4011-B1BA-F9DEAB471112}" dt="2024-12-10T13:57:49.286" v="455" actId="26606"/>
          <ac:spMkLst>
            <pc:docMk/>
            <pc:sldMk cId="2854010280" sldId="267"/>
            <ac:spMk id="267" creationId="{86549CAF-504A-44ED-AD20-0880DCFE744A}"/>
          </ac:spMkLst>
        </pc:spChg>
        <pc:spChg chg="add del">
          <ac:chgData name="Raju Adhikary" userId="5d6c8f2e09f21277" providerId="LiveId" clId="{50B7728E-8BE0-4011-B1BA-F9DEAB471112}" dt="2024-12-10T13:57:49.286" v="455" actId="26606"/>
          <ac:spMkLst>
            <pc:docMk/>
            <pc:sldMk cId="2854010280" sldId="267"/>
            <ac:spMk id="268" creationId="{B318056C-6EA6-4474-B02E-6C914AE04DBC}"/>
          </ac:spMkLst>
        </pc:spChg>
        <pc:spChg chg="add del">
          <ac:chgData name="Raju Adhikary" userId="5d6c8f2e09f21277" providerId="LiveId" clId="{50B7728E-8BE0-4011-B1BA-F9DEAB471112}" dt="2024-12-10T13:58:05.789" v="471" actId="26606"/>
          <ac:spMkLst>
            <pc:docMk/>
            <pc:sldMk cId="2854010280" sldId="267"/>
            <ac:spMk id="269" creationId="{5CCD89DF-A084-43AD-9824-83BBBFC81EA5}"/>
          </ac:spMkLst>
        </pc:spChg>
        <pc:spChg chg="add del">
          <ac:chgData name="Raju Adhikary" userId="5d6c8f2e09f21277" providerId="LiveId" clId="{50B7728E-8BE0-4011-B1BA-F9DEAB471112}" dt="2024-12-10T13:57:50.396" v="457" actId="26606"/>
          <ac:spMkLst>
            <pc:docMk/>
            <pc:sldMk cId="2854010280" sldId="267"/>
            <ac:spMk id="270" creationId="{B2A773CA-28F4-49C2-BFA3-49A5867C7AFB}"/>
          </ac:spMkLst>
        </pc:spChg>
        <pc:spChg chg="add del">
          <ac:chgData name="Raju Adhikary" userId="5d6c8f2e09f21277" providerId="LiveId" clId="{50B7728E-8BE0-4011-B1BA-F9DEAB471112}" dt="2024-12-10T13:57:50.396" v="457" actId="26606"/>
          <ac:spMkLst>
            <pc:docMk/>
            <pc:sldMk cId="2854010280" sldId="267"/>
            <ac:spMk id="272" creationId="{3009A16D-868B-4145-BBC6-555098537EC2}"/>
          </ac:spMkLst>
        </pc:spChg>
        <pc:spChg chg="add del">
          <ac:chgData name="Raju Adhikary" userId="5d6c8f2e09f21277" providerId="LiveId" clId="{50B7728E-8BE0-4011-B1BA-F9DEAB471112}" dt="2024-12-10T13:57:50.396" v="457" actId="26606"/>
          <ac:spMkLst>
            <pc:docMk/>
            <pc:sldMk cId="2854010280" sldId="267"/>
            <ac:spMk id="274" creationId="{2DCAE5CF-5D29-4779-83E1-BDB64E4F30E5}"/>
          </ac:spMkLst>
        </pc:spChg>
        <pc:spChg chg="add del">
          <ac:chgData name="Raju Adhikary" userId="5d6c8f2e09f21277" providerId="LiveId" clId="{50B7728E-8BE0-4011-B1BA-F9DEAB471112}" dt="2024-12-10T13:57:51.443" v="459" actId="26606"/>
          <ac:spMkLst>
            <pc:docMk/>
            <pc:sldMk cId="2854010280" sldId="267"/>
            <ac:spMk id="276" creationId="{5CCD89DF-A084-43AD-9824-83BBBFC81EA5}"/>
          </ac:spMkLst>
        </pc:spChg>
        <pc:spChg chg="add del">
          <ac:chgData name="Raju Adhikary" userId="5d6c8f2e09f21277" providerId="LiveId" clId="{50B7728E-8BE0-4011-B1BA-F9DEAB471112}" dt="2024-12-10T13:57:51.443" v="459" actId="26606"/>
          <ac:spMkLst>
            <pc:docMk/>
            <pc:sldMk cId="2854010280" sldId="267"/>
            <ac:spMk id="278" creationId="{11767E27-DCFE-4AA0-B1A2-E019108D7A3E}"/>
          </ac:spMkLst>
        </pc:spChg>
        <pc:spChg chg="add del">
          <ac:chgData name="Raju Adhikary" userId="5d6c8f2e09f21277" providerId="LiveId" clId="{50B7728E-8BE0-4011-B1BA-F9DEAB471112}" dt="2024-12-10T13:57:51.443" v="459" actId="26606"/>
          <ac:spMkLst>
            <pc:docMk/>
            <pc:sldMk cId="2854010280" sldId="267"/>
            <ac:spMk id="279" creationId="{1C61BEF9-DC90-4AC9-8E25-ED5509D7A1DC}"/>
          </ac:spMkLst>
        </pc:spChg>
        <pc:spChg chg="add del">
          <ac:chgData name="Raju Adhikary" userId="5d6c8f2e09f21277" providerId="LiveId" clId="{50B7728E-8BE0-4011-B1BA-F9DEAB471112}" dt="2024-12-10T13:57:51.443" v="459" actId="26606"/>
          <ac:spMkLst>
            <pc:docMk/>
            <pc:sldMk cId="2854010280" sldId="267"/>
            <ac:spMk id="280" creationId="{D64306F4-D304-4F4E-9B08-A8036AF82123}"/>
          </ac:spMkLst>
        </pc:spChg>
        <pc:spChg chg="add del">
          <ac:chgData name="Raju Adhikary" userId="5d6c8f2e09f21277" providerId="LiveId" clId="{50B7728E-8BE0-4011-B1BA-F9DEAB471112}" dt="2024-12-10T13:58:05.789" v="471" actId="26606"/>
          <ac:spMkLst>
            <pc:docMk/>
            <pc:sldMk cId="2854010280" sldId="267"/>
            <ac:spMk id="283" creationId="{11767E27-DCFE-4AA0-B1A2-E019108D7A3E}"/>
          </ac:spMkLst>
        </pc:spChg>
        <pc:spChg chg="add del">
          <ac:chgData name="Raju Adhikary" userId="5d6c8f2e09f21277" providerId="LiveId" clId="{50B7728E-8BE0-4011-B1BA-F9DEAB471112}" dt="2024-12-10T13:57:53.099" v="461" actId="26606"/>
          <ac:spMkLst>
            <pc:docMk/>
            <pc:sldMk cId="2854010280" sldId="267"/>
            <ac:spMk id="284" creationId="{5CCD89DF-A084-43AD-9824-83BBBFC81EA5}"/>
          </ac:spMkLst>
        </pc:spChg>
        <pc:spChg chg="add del">
          <ac:chgData name="Raju Adhikary" userId="5d6c8f2e09f21277" providerId="LiveId" clId="{50B7728E-8BE0-4011-B1BA-F9DEAB471112}" dt="2024-12-10T13:57:53.099" v="461" actId="26606"/>
          <ac:spMkLst>
            <pc:docMk/>
            <pc:sldMk cId="2854010280" sldId="267"/>
            <ac:spMk id="286" creationId="{11767E27-DCFE-4AA0-B1A2-E019108D7A3E}"/>
          </ac:spMkLst>
        </pc:spChg>
        <pc:spChg chg="add del">
          <ac:chgData name="Raju Adhikary" userId="5d6c8f2e09f21277" providerId="LiveId" clId="{50B7728E-8BE0-4011-B1BA-F9DEAB471112}" dt="2024-12-10T13:57:53.099" v="461" actId="26606"/>
          <ac:spMkLst>
            <pc:docMk/>
            <pc:sldMk cId="2854010280" sldId="267"/>
            <ac:spMk id="287" creationId="{1C61BEF9-DC90-4AC9-8E25-ED5509D7A1DC}"/>
          </ac:spMkLst>
        </pc:spChg>
        <pc:spChg chg="add del">
          <ac:chgData name="Raju Adhikary" userId="5d6c8f2e09f21277" providerId="LiveId" clId="{50B7728E-8BE0-4011-B1BA-F9DEAB471112}" dt="2024-12-10T13:57:53.099" v="461" actId="26606"/>
          <ac:spMkLst>
            <pc:docMk/>
            <pc:sldMk cId="2854010280" sldId="267"/>
            <ac:spMk id="288" creationId="{D64306F4-D304-4F4E-9B08-A8036AF82123}"/>
          </ac:spMkLst>
        </pc:spChg>
        <pc:spChg chg="add del">
          <ac:chgData name="Raju Adhikary" userId="5d6c8f2e09f21277" providerId="LiveId" clId="{50B7728E-8BE0-4011-B1BA-F9DEAB471112}" dt="2024-12-10T13:58:05.789" v="471" actId="26606"/>
          <ac:spMkLst>
            <pc:docMk/>
            <pc:sldMk cId="2854010280" sldId="267"/>
            <ac:spMk id="291" creationId="{1C61BEF9-DC90-4AC9-8E25-ED5509D7A1DC}"/>
          </ac:spMkLst>
        </pc:spChg>
        <pc:spChg chg="add del">
          <ac:chgData name="Raju Adhikary" userId="5d6c8f2e09f21277" providerId="LiveId" clId="{50B7728E-8BE0-4011-B1BA-F9DEAB471112}" dt="2024-12-10T13:57:54.539" v="463" actId="26606"/>
          <ac:spMkLst>
            <pc:docMk/>
            <pc:sldMk cId="2854010280" sldId="267"/>
            <ac:spMk id="292" creationId="{CDBCB3D0-62EC-4D8A-A9E7-991AF662DC1B}"/>
          </ac:spMkLst>
        </pc:spChg>
        <pc:spChg chg="add del">
          <ac:chgData name="Raju Adhikary" userId="5d6c8f2e09f21277" providerId="LiveId" clId="{50B7728E-8BE0-4011-B1BA-F9DEAB471112}" dt="2024-12-10T13:57:54.539" v="463" actId="26606"/>
          <ac:spMkLst>
            <pc:docMk/>
            <pc:sldMk cId="2854010280" sldId="267"/>
            <ac:spMk id="294" creationId="{A890917F-0A64-4C0A-91F8-E4F6BE6AB857}"/>
          </ac:spMkLst>
        </pc:spChg>
        <pc:spChg chg="add del">
          <ac:chgData name="Raju Adhikary" userId="5d6c8f2e09f21277" providerId="LiveId" clId="{50B7728E-8BE0-4011-B1BA-F9DEAB471112}" dt="2024-12-10T13:57:54.539" v="463" actId="26606"/>
          <ac:spMkLst>
            <pc:docMk/>
            <pc:sldMk cId="2854010280" sldId="267"/>
            <ac:spMk id="296" creationId="{9044F20B-3F79-4BBD-A9B8-33672B6A4A84}"/>
          </ac:spMkLst>
        </pc:spChg>
        <pc:spChg chg="add del">
          <ac:chgData name="Raju Adhikary" userId="5d6c8f2e09f21277" providerId="LiveId" clId="{50B7728E-8BE0-4011-B1BA-F9DEAB471112}" dt="2024-12-10T13:58:05.789" v="471" actId="26606"/>
          <ac:spMkLst>
            <pc:docMk/>
            <pc:sldMk cId="2854010280" sldId="267"/>
            <ac:spMk id="297" creationId="{D64306F4-D304-4F4E-9B08-A8036AF82123}"/>
          </ac:spMkLst>
        </pc:spChg>
        <pc:spChg chg="add del">
          <ac:chgData name="Raju Adhikary" userId="5d6c8f2e09f21277" providerId="LiveId" clId="{50B7728E-8BE0-4011-B1BA-F9DEAB471112}" dt="2024-12-10T13:57:55.680" v="465" actId="26606"/>
          <ac:spMkLst>
            <pc:docMk/>
            <pc:sldMk cId="2854010280" sldId="267"/>
            <ac:spMk id="298" creationId="{CDBCB3D0-62EC-4D8A-A9E7-991AF662DC1B}"/>
          </ac:spMkLst>
        </pc:spChg>
        <pc:spChg chg="add del">
          <ac:chgData name="Raju Adhikary" userId="5d6c8f2e09f21277" providerId="LiveId" clId="{50B7728E-8BE0-4011-B1BA-F9DEAB471112}" dt="2024-12-10T13:57:55.680" v="465" actId="26606"/>
          <ac:spMkLst>
            <pc:docMk/>
            <pc:sldMk cId="2854010280" sldId="267"/>
            <ac:spMk id="300" creationId="{A890917F-0A64-4C0A-91F8-E4F6BE6AB857}"/>
          </ac:spMkLst>
        </pc:spChg>
        <pc:spChg chg="add del">
          <ac:chgData name="Raju Adhikary" userId="5d6c8f2e09f21277" providerId="LiveId" clId="{50B7728E-8BE0-4011-B1BA-F9DEAB471112}" dt="2024-12-10T13:57:55.680" v="465" actId="26606"/>
          <ac:spMkLst>
            <pc:docMk/>
            <pc:sldMk cId="2854010280" sldId="267"/>
            <ac:spMk id="302" creationId="{9044F20B-3F79-4BBD-A9B8-33672B6A4A84}"/>
          </ac:spMkLst>
        </pc:spChg>
        <pc:spChg chg="add del">
          <ac:chgData name="Raju Adhikary" userId="5d6c8f2e09f21277" providerId="LiveId" clId="{50B7728E-8BE0-4011-B1BA-F9DEAB471112}" dt="2024-12-10T13:58:03.053" v="467" actId="26606"/>
          <ac:spMkLst>
            <pc:docMk/>
            <pc:sldMk cId="2854010280" sldId="267"/>
            <ac:spMk id="304" creationId="{CDBCB3D0-62EC-4D8A-A9E7-991AF662DC1B}"/>
          </ac:spMkLst>
        </pc:spChg>
        <pc:spChg chg="add del">
          <ac:chgData name="Raju Adhikary" userId="5d6c8f2e09f21277" providerId="LiveId" clId="{50B7728E-8BE0-4011-B1BA-F9DEAB471112}" dt="2024-12-10T13:58:03.053" v="467" actId="26606"/>
          <ac:spMkLst>
            <pc:docMk/>
            <pc:sldMk cId="2854010280" sldId="267"/>
            <ac:spMk id="306" creationId="{A890917F-0A64-4C0A-91F8-E4F6BE6AB857}"/>
          </ac:spMkLst>
        </pc:spChg>
        <pc:spChg chg="add del">
          <ac:chgData name="Raju Adhikary" userId="5d6c8f2e09f21277" providerId="LiveId" clId="{50B7728E-8BE0-4011-B1BA-F9DEAB471112}" dt="2024-12-10T13:58:03.053" v="467" actId="26606"/>
          <ac:spMkLst>
            <pc:docMk/>
            <pc:sldMk cId="2854010280" sldId="267"/>
            <ac:spMk id="308" creationId="{9044F20B-3F79-4BBD-A9B8-33672B6A4A84}"/>
          </ac:spMkLst>
        </pc:spChg>
        <pc:spChg chg="add del">
          <ac:chgData name="Raju Adhikary" userId="5d6c8f2e09f21277" providerId="LiveId" clId="{50B7728E-8BE0-4011-B1BA-F9DEAB471112}" dt="2024-12-10T13:58:07.818" v="475" actId="26606"/>
          <ac:spMkLst>
            <pc:docMk/>
            <pc:sldMk cId="2854010280" sldId="267"/>
            <ac:spMk id="310" creationId="{5CCD89DF-A084-43AD-9824-83BBBFC81EA5}"/>
          </ac:spMkLst>
        </pc:spChg>
        <pc:spChg chg="add del">
          <ac:chgData name="Raju Adhikary" userId="5d6c8f2e09f21277" providerId="LiveId" clId="{50B7728E-8BE0-4011-B1BA-F9DEAB471112}" dt="2024-12-10T13:58:07.818" v="475" actId="26606"/>
          <ac:spMkLst>
            <pc:docMk/>
            <pc:sldMk cId="2854010280" sldId="267"/>
            <ac:spMk id="312" creationId="{11767E27-DCFE-4AA0-B1A2-E019108D7A3E}"/>
          </ac:spMkLst>
        </pc:spChg>
        <pc:spChg chg="add del">
          <ac:chgData name="Raju Adhikary" userId="5d6c8f2e09f21277" providerId="LiveId" clId="{50B7728E-8BE0-4011-B1BA-F9DEAB471112}" dt="2024-12-10T13:58:07.818" v="475" actId="26606"/>
          <ac:spMkLst>
            <pc:docMk/>
            <pc:sldMk cId="2854010280" sldId="267"/>
            <ac:spMk id="313" creationId="{1C61BEF9-DC90-4AC9-8E25-ED5509D7A1DC}"/>
          </ac:spMkLst>
        </pc:spChg>
        <pc:spChg chg="add del">
          <ac:chgData name="Raju Adhikary" userId="5d6c8f2e09f21277" providerId="LiveId" clId="{50B7728E-8BE0-4011-B1BA-F9DEAB471112}" dt="2024-12-10T13:58:07.818" v="475" actId="26606"/>
          <ac:spMkLst>
            <pc:docMk/>
            <pc:sldMk cId="2854010280" sldId="267"/>
            <ac:spMk id="314" creationId="{D64306F4-D304-4F4E-9B08-A8036AF82123}"/>
          </ac:spMkLst>
        </pc:spChg>
        <pc:spChg chg="add del">
          <ac:chgData name="Raju Adhikary" userId="5d6c8f2e09f21277" providerId="LiveId" clId="{50B7728E-8BE0-4011-B1BA-F9DEAB471112}" dt="2024-12-10T13:58:09.790" v="479" actId="26606"/>
          <ac:spMkLst>
            <pc:docMk/>
            <pc:sldMk cId="2854010280" sldId="267"/>
            <ac:spMk id="317" creationId="{5CCD89DF-A084-43AD-9824-83BBBFC81EA5}"/>
          </ac:spMkLst>
        </pc:spChg>
        <pc:spChg chg="add del">
          <ac:chgData name="Raju Adhikary" userId="5d6c8f2e09f21277" providerId="LiveId" clId="{50B7728E-8BE0-4011-B1BA-F9DEAB471112}" dt="2024-12-10T13:58:09.790" v="479" actId="26606"/>
          <ac:spMkLst>
            <pc:docMk/>
            <pc:sldMk cId="2854010280" sldId="267"/>
            <ac:spMk id="319" creationId="{11767E27-DCFE-4AA0-B1A2-E019108D7A3E}"/>
          </ac:spMkLst>
        </pc:spChg>
        <pc:spChg chg="add del">
          <ac:chgData name="Raju Adhikary" userId="5d6c8f2e09f21277" providerId="LiveId" clId="{50B7728E-8BE0-4011-B1BA-F9DEAB471112}" dt="2024-12-10T13:58:09.790" v="479" actId="26606"/>
          <ac:spMkLst>
            <pc:docMk/>
            <pc:sldMk cId="2854010280" sldId="267"/>
            <ac:spMk id="320" creationId="{1C61BEF9-DC90-4AC9-8E25-ED5509D7A1DC}"/>
          </ac:spMkLst>
        </pc:spChg>
        <pc:spChg chg="add del">
          <ac:chgData name="Raju Adhikary" userId="5d6c8f2e09f21277" providerId="LiveId" clId="{50B7728E-8BE0-4011-B1BA-F9DEAB471112}" dt="2024-12-10T13:58:09.790" v="479" actId="26606"/>
          <ac:spMkLst>
            <pc:docMk/>
            <pc:sldMk cId="2854010280" sldId="267"/>
            <ac:spMk id="321" creationId="{D64306F4-D304-4F4E-9B08-A8036AF82123}"/>
          </ac:spMkLst>
        </pc:spChg>
        <pc:spChg chg="add del">
          <ac:chgData name="Raju Adhikary" userId="5d6c8f2e09f21277" providerId="LiveId" clId="{50B7728E-8BE0-4011-B1BA-F9DEAB471112}" dt="2024-12-10T13:58:10.993" v="483" actId="26606"/>
          <ac:spMkLst>
            <pc:docMk/>
            <pc:sldMk cId="2854010280" sldId="267"/>
            <ac:spMk id="324" creationId="{5CCD89DF-A084-43AD-9824-83BBBFC81EA5}"/>
          </ac:spMkLst>
        </pc:spChg>
        <pc:spChg chg="add del">
          <ac:chgData name="Raju Adhikary" userId="5d6c8f2e09f21277" providerId="LiveId" clId="{50B7728E-8BE0-4011-B1BA-F9DEAB471112}" dt="2024-12-10T13:58:10.993" v="483" actId="26606"/>
          <ac:spMkLst>
            <pc:docMk/>
            <pc:sldMk cId="2854010280" sldId="267"/>
            <ac:spMk id="326" creationId="{11767E27-DCFE-4AA0-B1A2-E019108D7A3E}"/>
          </ac:spMkLst>
        </pc:spChg>
        <pc:spChg chg="add del">
          <ac:chgData name="Raju Adhikary" userId="5d6c8f2e09f21277" providerId="LiveId" clId="{50B7728E-8BE0-4011-B1BA-F9DEAB471112}" dt="2024-12-10T13:58:10.993" v="483" actId="26606"/>
          <ac:spMkLst>
            <pc:docMk/>
            <pc:sldMk cId="2854010280" sldId="267"/>
            <ac:spMk id="327" creationId="{1C61BEF9-DC90-4AC9-8E25-ED5509D7A1DC}"/>
          </ac:spMkLst>
        </pc:spChg>
        <pc:spChg chg="add del">
          <ac:chgData name="Raju Adhikary" userId="5d6c8f2e09f21277" providerId="LiveId" clId="{50B7728E-8BE0-4011-B1BA-F9DEAB471112}" dt="2024-12-10T13:58:10.993" v="483" actId="26606"/>
          <ac:spMkLst>
            <pc:docMk/>
            <pc:sldMk cId="2854010280" sldId="267"/>
            <ac:spMk id="328" creationId="{D64306F4-D304-4F4E-9B08-A8036AF82123}"/>
          </ac:spMkLst>
        </pc:spChg>
        <pc:spChg chg="add del">
          <ac:chgData name="Raju Adhikary" userId="5d6c8f2e09f21277" providerId="LiveId" clId="{50B7728E-8BE0-4011-B1BA-F9DEAB471112}" dt="2024-12-10T13:58:13.009" v="489" actId="26606"/>
          <ac:spMkLst>
            <pc:docMk/>
            <pc:sldMk cId="2854010280" sldId="267"/>
            <ac:spMk id="331" creationId="{5CCD89DF-A084-43AD-9824-83BBBFC81EA5}"/>
          </ac:spMkLst>
        </pc:spChg>
        <pc:spChg chg="add del">
          <ac:chgData name="Raju Adhikary" userId="5d6c8f2e09f21277" providerId="LiveId" clId="{50B7728E-8BE0-4011-B1BA-F9DEAB471112}" dt="2024-12-10T13:58:11.680" v="485" actId="26606"/>
          <ac:spMkLst>
            <pc:docMk/>
            <pc:sldMk cId="2854010280" sldId="267"/>
            <ac:spMk id="332" creationId="{5CCD89DF-A084-43AD-9824-83BBBFC81EA5}"/>
          </ac:spMkLst>
        </pc:spChg>
        <pc:spChg chg="add del">
          <ac:chgData name="Raju Adhikary" userId="5d6c8f2e09f21277" providerId="LiveId" clId="{50B7728E-8BE0-4011-B1BA-F9DEAB471112}" dt="2024-12-10T13:58:11.680" v="485" actId="26606"/>
          <ac:spMkLst>
            <pc:docMk/>
            <pc:sldMk cId="2854010280" sldId="267"/>
            <ac:spMk id="334" creationId="{11767E27-DCFE-4AA0-B1A2-E019108D7A3E}"/>
          </ac:spMkLst>
        </pc:spChg>
        <pc:spChg chg="add del">
          <ac:chgData name="Raju Adhikary" userId="5d6c8f2e09f21277" providerId="LiveId" clId="{50B7728E-8BE0-4011-B1BA-F9DEAB471112}" dt="2024-12-10T13:58:11.680" v="485" actId="26606"/>
          <ac:spMkLst>
            <pc:docMk/>
            <pc:sldMk cId="2854010280" sldId="267"/>
            <ac:spMk id="335" creationId="{1C61BEF9-DC90-4AC9-8E25-ED5509D7A1DC}"/>
          </ac:spMkLst>
        </pc:spChg>
        <pc:spChg chg="add del">
          <ac:chgData name="Raju Adhikary" userId="5d6c8f2e09f21277" providerId="LiveId" clId="{50B7728E-8BE0-4011-B1BA-F9DEAB471112}" dt="2024-12-10T13:58:11.680" v="485" actId="26606"/>
          <ac:spMkLst>
            <pc:docMk/>
            <pc:sldMk cId="2854010280" sldId="267"/>
            <ac:spMk id="336" creationId="{D64306F4-D304-4F4E-9B08-A8036AF82123}"/>
          </ac:spMkLst>
        </pc:spChg>
        <pc:spChg chg="add del">
          <ac:chgData name="Raju Adhikary" userId="5d6c8f2e09f21277" providerId="LiveId" clId="{50B7728E-8BE0-4011-B1BA-F9DEAB471112}" dt="2024-12-10T13:58:13.009" v="489" actId="26606"/>
          <ac:spMkLst>
            <pc:docMk/>
            <pc:sldMk cId="2854010280" sldId="267"/>
            <ac:spMk id="340" creationId="{11767E27-DCFE-4AA0-B1A2-E019108D7A3E}"/>
          </ac:spMkLst>
        </pc:spChg>
        <pc:spChg chg="add del">
          <ac:chgData name="Raju Adhikary" userId="5d6c8f2e09f21277" providerId="LiveId" clId="{50B7728E-8BE0-4011-B1BA-F9DEAB471112}" dt="2024-12-10T13:58:13.009" v="489" actId="26606"/>
          <ac:spMkLst>
            <pc:docMk/>
            <pc:sldMk cId="2854010280" sldId="267"/>
            <ac:spMk id="341" creationId="{1C61BEF9-DC90-4AC9-8E25-ED5509D7A1DC}"/>
          </ac:spMkLst>
        </pc:spChg>
        <pc:spChg chg="add del">
          <ac:chgData name="Raju Adhikary" userId="5d6c8f2e09f21277" providerId="LiveId" clId="{50B7728E-8BE0-4011-B1BA-F9DEAB471112}" dt="2024-12-10T13:58:13.009" v="489" actId="26606"/>
          <ac:spMkLst>
            <pc:docMk/>
            <pc:sldMk cId="2854010280" sldId="267"/>
            <ac:spMk id="342" creationId="{D64306F4-D304-4F4E-9B08-A8036AF82123}"/>
          </ac:spMkLst>
        </pc:spChg>
        <pc:spChg chg="add del">
          <ac:chgData name="Raju Adhikary" userId="5d6c8f2e09f21277" providerId="LiveId" clId="{50B7728E-8BE0-4011-B1BA-F9DEAB471112}" dt="2024-12-10T13:58:22.240" v="499" actId="26606"/>
          <ac:spMkLst>
            <pc:docMk/>
            <pc:sldMk cId="2854010280" sldId="267"/>
            <ac:spMk id="345" creationId="{CD6EC5AD-977D-4411-AC6F-5677D6D5CD0B}"/>
          </ac:spMkLst>
        </pc:spChg>
        <pc:spChg chg="add del">
          <ac:chgData name="Raju Adhikary" userId="5d6c8f2e09f21277" providerId="LiveId" clId="{50B7728E-8BE0-4011-B1BA-F9DEAB471112}" dt="2024-12-10T13:58:13.759" v="491" actId="26606"/>
          <ac:spMkLst>
            <pc:docMk/>
            <pc:sldMk cId="2854010280" sldId="267"/>
            <ac:spMk id="346" creationId="{5CCD89DF-A084-43AD-9824-83BBBFC81EA5}"/>
          </ac:spMkLst>
        </pc:spChg>
        <pc:spChg chg="add del">
          <ac:chgData name="Raju Adhikary" userId="5d6c8f2e09f21277" providerId="LiveId" clId="{50B7728E-8BE0-4011-B1BA-F9DEAB471112}" dt="2024-12-10T13:58:13.759" v="491" actId="26606"/>
          <ac:spMkLst>
            <pc:docMk/>
            <pc:sldMk cId="2854010280" sldId="267"/>
            <ac:spMk id="348" creationId="{11767E27-DCFE-4AA0-B1A2-E019108D7A3E}"/>
          </ac:spMkLst>
        </pc:spChg>
        <pc:spChg chg="add del">
          <ac:chgData name="Raju Adhikary" userId="5d6c8f2e09f21277" providerId="LiveId" clId="{50B7728E-8BE0-4011-B1BA-F9DEAB471112}" dt="2024-12-10T13:58:13.759" v="491" actId="26606"/>
          <ac:spMkLst>
            <pc:docMk/>
            <pc:sldMk cId="2854010280" sldId="267"/>
            <ac:spMk id="349" creationId="{1C61BEF9-DC90-4AC9-8E25-ED5509D7A1DC}"/>
          </ac:spMkLst>
        </pc:spChg>
        <pc:spChg chg="add del">
          <ac:chgData name="Raju Adhikary" userId="5d6c8f2e09f21277" providerId="LiveId" clId="{50B7728E-8BE0-4011-B1BA-F9DEAB471112}" dt="2024-12-10T13:58:13.759" v="491" actId="26606"/>
          <ac:spMkLst>
            <pc:docMk/>
            <pc:sldMk cId="2854010280" sldId="267"/>
            <ac:spMk id="350" creationId="{D64306F4-D304-4F4E-9B08-A8036AF82123}"/>
          </ac:spMkLst>
        </pc:spChg>
        <pc:spChg chg="add del">
          <ac:chgData name="Raju Adhikary" userId="5d6c8f2e09f21277" providerId="LiveId" clId="{50B7728E-8BE0-4011-B1BA-F9DEAB471112}" dt="2024-12-10T13:58:14.634" v="493" actId="26606"/>
          <ac:spMkLst>
            <pc:docMk/>
            <pc:sldMk cId="2854010280" sldId="267"/>
            <ac:spMk id="354" creationId="{5CCD89DF-A084-43AD-9824-83BBBFC81EA5}"/>
          </ac:spMkLst>
        </pc:spChg>
        <pc:spChg chg="add del">
          <ac:chgData name="Raju Adhikary" userId="5d6c8f2e09f21277" providerId="LiveId" clId="{50B7728E-8BE0-4011-B1BA-F9DEAB471112}" dt="2024-12-10T13:58:14.634" v="493" actId="26606"/>
          <ac:spMkLst>
            <pc:docMk/>
            <pc:sldMk cId="2854010280" sldId="267"/>
            <ac:spMk id="356" creationId="{11767E27-DCFE-4AA0-B1A2-E019108D7A3E}"/>
          </ac:spMkLst>
        </pc:spChg>
        <pc:spChg chg="add del">
          <ac:chgData name="Raju Adhikary" userId="5d6c8f2e09f21277" providerId="LiveId" clId="{50B7728E-8BE0-4011-B1BA-F9DEAB471112}" dt="2024-12-10T13:58:14.634" v="493" actId="26606"/>
          <ac:spMkLst>
            <pc:docMk/>
            <pc:sldMk cId="2854010280" sldId="267"/>
            <ac:spMk id="357" creationId="{1C61BEF9-DC90-4AC9-8E25-ED5509D7A1DC}"/>
          </ac:spMkLst>
        </pc:spChg>
        <pc:spChg chg="add del">
          <ac:chgData name="Raju Adhikary" userId="5d6c8f2e09f21277" providerId="LiveId" clId="{50B7728E-8BE0-4011-B1BA-F9DEAB471112}" dt="2024-12-10T13:58:14.634" v="493" actId="26606"/>
          <ac:spMkLst>
            <pc:docMk/>
            <pc:sldMk cId="2854010280" sldId="267"/>
            <ac:spMk id="358" creationId="{D64306F4-D304-4F4E-9B08-A8036AF82123}"/>
          </ac:spMkLst>
        </pc:spChg>
        <pc:spChg chg="add del">
          <ac:chgData name="Raju Adhikary" userId="5d6c8f2e09f21277" providerId="LiveId" clId="{50B7728E-8BE0-4011-B1BA-F9DEAB471112}" dt="2024-12-10T13:58:22.240" v="499" actId="26606"/>
          <ac:spMkLst>
            <pc:docMk/>
            <pc:sldMk cId="2854010280" sldId="267"/>
            <ac:spMk id="361" creationId="{1F5CD2AA-865E-46EF-BE02-B7F59735C5F1}"/>
          </ac:spMkLst>
        </pc:spChg>
        <pc:spChg chg="add del">
          <ac:chgData name="Raju Adhikary" userId="5d6c8f2e09f21277" providerId="LiveId" clId="{50B7728E-8BE0-4011-B1BA-F9DEAB471112}" dt="2024-12-10T13:58:15.883" v="495" actId="26606"/>
          <ac:spMkLst>
            <pc:docMk/>
            <pc:sldMk cId="2854010280" sldId="267"/>
            <ac:spMk id="362" creationId="{5CCD89DF-A084-43AD-9824-83BBBFC81EA5}"/>
          </ac:spMkLst>
        </pc:spChg>
        <pc:spChg chg="add del">
          <ac:chgData name="Raju Adhikary" userId="5d6c8f2e09f21277" providerId="LiveId" clId="{50B7728E-8BE0-4011-B1BA-F9DEAB471112}" dt="2024-12-10T13:58:15.883" v="495" actId="26606"/>
          <ac:spMkLst>
            <pc:docMk/>
            <pc:sldMk cId="2854010280" sldId="267"/>
            <ac:spMk id="364" creationId="{11767E27-DCFE-4AA0-B1A2-E019108D7A3E}"/>
          </ac:spMkLst>
        </pc:spChg>
        <pc:spChg chg="add del">
          <ac:chgData name="Raju Adhikary" userId="5d6c8f2e09f21277" providerId="LiveId" clId="{50B7728E-8BE0-4011-B1BA-F9DEAB471112}" dt="2024-12-10T13:58:15.883" v="495" actId="26606"/>
          <ac:spMkLst>
            <pc:docMk/>
            <pc:sldMk cId="2854010280" sldId="267"/>
            <ac:spMk id="365" creationId="{1C61BEF9-DC90-4AC9-8E25-ED5509D7A1DC}"/>
          </ac:spMkLst>
        </pc:spChg>
        <pc:spChg chg="add del">
          <ac:chgData name="Raju Adhikary" userId="5d6c8f2e09f21277" providerId="LiveId" clId="{50B7728E-8BE0-4011-B1BA-F9DEAB471112}" dt="2024-12-10T13:58:15.883" v="495" actId="26606"/>
          <ac:spMkLst>
            <pc:docMk/>
            <pc:sldMk cId="2854010280" sldId="267"/>
            <ac:spMk id="366" creationId="{D64306F4-D304-4F4E-9B08-A8036AF82123}"/>
          </ac:spMkLst>
        </pc:spChg>
        <pc:spChg chg="add del">
          <ac:chgData name="Raju Adhikary" userId="5d6c8f2e09f21277" providerId="LiveId" clId="{50B7728E-8BE0-4011-B1BA-F9DEAB471112}" dt="2024-12-10T13:58:22.240" v="499" actId="26606"/>
          <ac:spMkLst>
            <pc:docMk/>
            <pc:sldMk cId="2854010280" sldId="267"/>
            <ac:spMk id="369" creationId="{9836E79C-DAF3-497B-8829-B578C6330EB9}"/>
          </ac:spMkLst>
        </pc:spChg>
        <pc:spChg chg="add del">
          <ac:chgData name="Raju Adhikary" userId="5d6c8f2e09f21277" providerId="LiveId" clId="{50B7728E-8BE0-4011-B1BA-F9DEAB471112}" dt="2024-12-10T13:58:22.240" v="499" actId="26606"/>
          <ac:spMkLst>
            <pc:docMk/>
            <pc:sldMk cId="2854010280" sldId="267"/>
            <ac:spMk id="370" creationId="{96CBA651-59F0-4056-852B-7BA312B84B4B}"/>
          </ac:spMkLst>
        </pc:spChg>
        <pc:spChg chg="add del">
          <ac:chgData name="Raju Adhikary" userId="5d6c8f2e09f21277" providerId="LiveId" clId="{50B7728E-8BE0-4011-B1BA-F9DEAB471112}" dt="2024-12-10T13:58:22.240" v="499" actId="26606"/>
          <ac:spMkLst>
            <pc:docMk/>
            <pc:sldMk cId="2854010280" sldId="267"/>
            <ac:spMk id="371" creationId="{86549CAF-504A-44ED-AD20-0880DCFE744A}"/>
          </ac:spMkLst>
        </pc:spChg>
        <pc:spChg chg="add del">
          <ac:chgData name="Raju Adhikary" userId="5d6c8f2e09f21277" providerId="LiveId" clId="{50B7728E-8BE0-4011-B1BA-F9DEAB471112}" dt="2024-12-10T13:58:22.240" v="499" actId="26606"/>
          <ac:spMkLst>
            <pc:docMk/>
            <pc:sldMk cId="2854010280" sldId="267"/>
            <ac:spMk id="372" creationId="{B318056C-6EA6-4474-B02E-6C914AE04DBC}"/>
          </ac:spMkLst>
        </pc:spChg>
        <pc:spChg chg="add del">
          <ac:chgData name="Raju Adhikary" userId="5d6c8f2e09f21277" providerId="LiveId" clId="{50B7728E-8BE0-4011-B1BA-F9DEAB471112}" dt="2024-12-10T14:10:31.237" v="588" actId="26606"/>
          <ac:spMkLst>
            <pc:docMk/>
            <pc:sldMk cId="2854010280" sldId="267"/>
            <ac:spMk id="374" creationId="{B2A773CA-28F4-49C2-BFA3-49A5867C7AFB}"/>
          </ac:spMkLst>
        </pc:spChg>
        <pc:spChg chg="add del">
          <ac:chgData name="Raju Adhikary" userId="5d6c8f2e09f21277" providerId="LiveId" clId="{50B7728E-8BE0-4011-B1BA-F9DEAB471112}" dt="2024-12-10T14:10:31.237" v="588" actId="26606"/>
          <ac:spMkLst>
            <pc:docMk/>
            <pc:sldMk cId="2854010280" sldId="267"/>
            <ac:spMk id="376" creationId="{3009A16D-868B-4145-BBC6-555098537EC2}"/>
          </ac:spMkLst>
        </pc:spChg>
        <pc:spChg chg="add del">
          <ac:chgData name="Raju Adhikary" userId="5d6c8f2e09f21277" providerId="LiveId" clId="{50B7728E-8BE0-4011-B1BA-F9DEAB471112}" dt="2024-12-10T14:10:31.237" v="588" actId="26606"/>
          <ac:spMkLst>
            <pc:docMk/>
            <pc:sldMk cId="2854010280" sldId="267"/>
            <ac:spMk id="378" creationId="{2DCAE5CF-5D29-4779-83E1-BDB64E4F30E5}"/>
          </ac:spMkLst>
        </pc:spChg>
        <pc:spChg chg="add del">
          <ac:chgData name="Raju Adhikary" userId="5d6c8f2e09f21277" providerId="LiveId" clId="{50B7728E-8BE0-4011-B1BA-F9DEAB471112}" dt="2024-12-10T14:10:30.237" v="585" actId="26606"/>
          <ac:spMkLst>
            <pc:docMk/>
            <pc:sldMk cId="2854010280" sldId="267"/>
            <ac:spMk id="380" creationId="{B2A773CA-28F4-49C2-BFA3-49A5867C7AFB}"/>
          </ac:spMkLst>
        </pc:spChg>
        <pc:spChg chg="add del">
          <ac:chgData name="Raju Adhikary" userId="5d6c8f2e09f21277" providerId="LiveId" clId="{50B7728E-8BE0-4011-B1BA-F9DEAB471112}" dt="2024-12-10T14:10:30.237" v="585" actId="26606"/>
          <ac:spMkLst>
            <pc:docMk/>
            <pc:sldMk cId="2854010280" sldId="267"/>
            <ac:spMk id="382" creationId="{3009A16D-868B-4145-BBC6-555098537EC2}"/>
          </ac:spMkLst>
        </pc:spChg>
        <pc:spChg chg="add del">
          <ac:chgData name="Raju Adhikary" userId="5d6c8f2e09f21277" providerId="LiveId" clId="{50B7728E-8BE0-4011-B1BA-F9DEAB471112}" dt="2024-12-10T14:10:27.361" v="581" actId="26606"/>
          <ac:spMkLst>
            <pc:docMk/>
            <pc:sldMk cId="2854010280" sldId="267"/>
            <ac:spMk id="383" creationId="{CDBCB3D0-62EC-4D8A-A9E7-991AF662DC1B}"/>
          </ac:spMkLst>
        </pc:spChg>
        <pc:spChg chg="add del">
          <ac:chgData name="Raju Adhikary" userId="5d6c8f2e09f21277" providerId="LiveId" clId="{50B7728E-8BE0-4011-B1BA-F9DEAB471112}" dt="2024-12-10T14:10:30.237" v="585" actId="26606"/>
          <ac:spMkLst>
            <pc:docMk/>
            <pc:sldMk cId="2854010280" sldId="267"/>
            <ac:spMk id="386" creationId="{2DCAE5CF-5D29-4779-83E1-BDB64E4F30E5}"/>
          </ac:spMkLst>
        </pc:spChg>
        <pc:spChg chg="add del">
          <ac:chgData name="Raju Adhikary" userId="5d6c8f2e09f21277" providerId="LiveId" clId="{50B7728E-8BE0-4011-B1BA-F9DEAB471112}" dt="2024-12-10T14:10:27.361" v="581" actId="26606"/>
          <ac:spMkLst>
            <pc:docMk/>
            <pc:sldMk cId="2854010280" sldId="267"/>
            <ac:spMk id="387" creationId="{A890917F-0A64-4C0A-91F8-E4F6BE6AB857}"/>
          </ac:spMkLst>
        </pc:spChg>
        <pc:spChg chg="add del">
          <ac:chgData name="Raju Adhikary" userId="5d6c8f2e09f21277" providerId="LiveId" clId="{50B7728E-8BE0-4011-B1BA-F9DEAB471112}" dt="2024-12-10T14:13:16.291" v="673" actId="700"/>
          <ac:spMkLst>
            <pc:docMk/>
            <pc:sldMk cId="2854010280" sldId="267"/>
            <ac:spMk id="388" creationId="{B2A773CA-28F4-49C2-BFA3-49A5867C7AFB}"/>
          </ac:spMkLst>
        </pc:spChg>
        <pc:spChg chg="add del">
          <ac:chgData name="Raju Adhikary" userId="5d6c8f2e09f21277" providerId="LiveId" clId="{50B7728E-8BE0-4011-B1BA-F9DEAB471112}" dt="2024-12-10T14:10:27.361" v="581" actId="26606"/>
          <ac:spMkLst>
            <pc:docMk/>
            <pc:sldMk cId="2854010280" sldId="267"/>
            <ac:spMk id="391" creationId="{9044F20B-3F79-4BBD-A9B8-33672B6A4A84}"/>
          </ac:spMkLst>
        </pc:spChg>
        <pc:spChg chg="add del">
          <ac:chgData name="Raju Adhikary" userId="5d6c8f2e09f21277" providerId="LiveId" clId="{50B7728E-8BE0-4011-B1BA-F9DEAB471112}" dt="2024-12-10T14:13:16.291" v="673" actId="700"/>
          <ac:spMkLst>
            <pc:docMk/>
            <pc:sldMk cId="2854010280" sldId="267"/>
            <ac:spMk id="392" creationId="{3009A16D-868B-4145-BBC6-555098537EC2}"/>
          </ac:spMkLst>
        </pc:spChg>
        <pc:spChg chg="add del">
          <ac:chgData name="Raju Adhikary" userId="5d6c8f2e09f21277" providerId="LiveId" clId="{50B7728E-8BE0-4011-B1BA-F9DEAB471112}" dt="2024-12-10T14:13:16.291" v="673" actId="700"/>
          <ac:spMkLst>
            <pc:docMk/>
            <pc:sldMk cId="2854010280" sldId="267"/>
            <ac:spMk id="394" creationId="{2DCAE5CF-5D29-4779-83E1-BDB64E4F30E5}"/>
          </ac:spMkLst>
        </pc:spChg>
        <pc:grpChg chg="mod">
          <ac:chgData name="Raju Adhikary" userId="5d6c8f2e09f21277" providerId="LiveId" clId="{50B7728E-8BE0-4011-B1BA-F9DEAB471112}" dt="2024-12-10T14:33:54.387" v="898" actId="14100"/>
          <ac:grpSpMkLst>
            <pc:docMk/>
            <pc:sldMk cId="2854010280" sldId="267"/>
            <ac:grpSpMk id="8" creationId="{C9E5C026-78EA-030F-CE72-CE3BD8F26B7B}"/>
          </ac:grpSpMkLst>
        </pc:grpChg>
        <pc:grpChg chg="add del">
          <ac:chgData name="Raju Adhikary" userId="5d6c8f2e09f21277" providerId="LiveId" clId="{50B7728E-8BE0-4011-B1BA-F9DEAB471112}" dt="2024-12-10T13:55:02.311" v="359" actId="26606"/>
          <ac:grpSpMkLst>
            <pc:docMk/>
            <pc:sldMk cId="2854010280" sldId="267"/>
            <ac:grpSpMk id="10" creationId="{5B988D63-FA8B-436C-902E-E5005BC0492F}"/>
          </ac:grpSpMkLst>
        </pc:grpChg>
        <pc:grpChg chg="add del">
          <ac:chgData name="Raju Adhikary" userId="5d6c8f2e09f21277" providerId="LiveId" clId="{50B7728E-8BE0-4011-B1BA-F9DEAB471112}" dt="2024-12-10T13:55:41.360" v="377" actId="26606"/>
          <ac:grpSpMkLst>
            <pc:docMk/>
            <pc:sldMk cId="2854010280" sldId="267"/>
            <ac:grpSpMk id="44" creationId="{905A9BAA-B344-45D2-838C-73856C4B15D4}"/>
          </ac:grpSpMkLst>
        </pc:grpChg>
        <pc:grpChg chg="add del">
          <ac:chgData name="Raju Adhikary" userId="5d6c8f2e09f21277" providerId="LiveId" clId="{50B7728E-8BE0-4011-B1BA-F9DEAB471112}" dt="2024-12-10T13:55:56.534" v="387" actId="26606"/>
          <ac:grpSpMkLst>
            <pc:docMk/>
            <pc:sldMk cId="2854010280" sldId="267"/>
            <ac:grpSpMk id="77" creationId="{5B988D63-FA8B-436C-902E-E5005BC0492F}"/>
          </ac:grpSpMkLst>
        </pc:grpChg>
        <pc:graphicFrameChg chg="add del">
          <ac:chgData name="Raju Adhikary" userId="5d6c8f2e09f21277" providerId="LiveId" clId="{50B7728E-8BE0-4011-B1BA-F9DEAB471112}" dt="2024-12-10T13:55:05.185" v="361" actId="26606"/>
          <ac:graphicFrameMkLst>
            <pc:docMk/>
            <pc:sldMk cId="2854010280" sldId="267"/>
            <ac:graphicFrameMk id="18" creationId="{AE3BFD9B-680F-8B54-FCDE-41BF4DB1A617}"/>
          </ac:graphicFrameMkLst>
        </pc:graphicFrameChg>
        <pc:graphicFrameChg chg="add del">
          <ac:chgData name="Raju Adhikary" userId="5d6c8f2e09f21277" providerId="LiveId" clId="{50B7728E-8BE0-4011-B1BA-F9DEAB471112}" dt="2024-12-10T13:55:34.082" v="363" actId="26606"/>
          <ac:graphicFrameMkLst>
            <pc:docMk/>
            <pc:sldMk cId="2854010280" sldId="267"/>
            <ac:graphicFrameMk id="20" creationId="{81CEE052-EFD3-63A3-D80E-E60DC449168F}"/>
          </ac:graphicFrameMkLst>
        </pc:graphicFrameChg>
        <pc:graphicFrameChg chg="add del">
          <ac:chgData name="Raju Adhikary" userId="5d6c8f2e09f21277" providerId="LiveId" clId="{50B7728E-8BE0-4011-B1BA-F9DEAB471112}" dt="2024-12-10T13:55:34.581" v="365" actId="26606"/>
          <ac:graphicFrameMkLst>
            <pc:docMk/>
            <pc:sldMk cId="2854010280" sldId="267"/>
            <ac:graphicFrameMk id="26" creationId="{0E298A5E-21F7-8BDB-11A8-5B48CB479E70}"/>
          </ac:graphicFrameMkLst>
        </pc:graphicFrameChg>
        <pc:graphicFrameChg chg="add del">
          <ac:chgData name="Raju Adhikary" userId="5d6c8f2e09f21277" providerId="LiveId" clId="{50B7728E-8BE0-4011-B1BA-F9DEAB471112}" dt="2024-12-10T13:55:35.082" v="367" actId="26606"/>
          <ac:graphicFrameMkLst>
            <pc:docMk/>
            <pc:sldMk cId="2854010280" sldId="267"/>
            <ac:graphicFrameMk id="28" creationId="{81CEE052-EFD3-63A3-D80E-E60DC449168F}"/>
          </ac:graphicFrameMkLst>
        </pc:graphicFrameChg>
        <pc:graphicFrameChg chg="add del">
          <ac:chgData name="Raju Adhikary" userId="5d6c8f2e09f21277" providerId="LiveId" clId="{50B7728E-8BE0-4011-B1BA-F9DEAB471112}" dt="2024-12-10T13:55:35.769" v="369" actId="26606"/>
          <ac:graphicFrameMkLst>
            <pc:docMk/>
            <pc:sldMk cId="2854010280" sldId="267"/>
            <ac:graphicFrameMk id="30" creationId="{AE3BFD9B-680F-8B54-FCDE-41BF4DB1A617}"/>
          </ac:graphicFrameMkLst>
        </pc:graphicFrameChg>
        <pc:graphicFrameChg chg="add del">
          <ac:chgData name="Raju Adhikary" userId="5d6c8f2e09f21277" providerId="LiveId" clId="{50B7728E-8BE0-4011-B1BA-F9DEAB471112}" dt="2024-12-10T13:55:37.144" v="371" actId="26606"/>
          <ac:graphicFrameMkLst>
            <pc:docMk/>
            <pc:sldMk cId="2854010280" sldId="267"/>
            <ac:graphicFrameMk id="32" creationId="{421371A5-FB45-1319-52CF-F674F0652BAD}"/>
          </ac:graphicFrameMkLst>
        </pc:graphicFrameChg>
        <pc:graphicFrameChg chg="add del">
          <ac:chgData name="Raju Adhikary" userId="5d6c8f2e09f21277" providerId="LiveId" clId="{50B7728E-8BE0-4011-B1BA-F9DEAB471112}" dt="2024-12-10T13:55:51.434" v="381" actId="26606"/>
          <ac:graphicFrameMkLst>
            <pc:docMk/>
            <pc:sldMk cId="2854010280" sldId="267"/>
            <ac:graphicFrameMk id="60" creationId="{E3B1E1C6-E2EB-6BC5-7E02-FD022AE8F0B1}"/>
          </ac:graphicFrameMkLst>
        </pc:graphicFrameChg>
        <pc:graphicFrameChg chg="add del">
          <ac:chgData name="Raju Adhikary" userId="5d6c8f2e09f21277" providerId="LiveId" clId="{50B7728E-8BE0-4011-B1BA-F9DEAB471112}" dt="2024-12-10T13:56:24.543" v="413" actId="26606"/>
          <ac:graphicFrameMkLst>
            <pc:docMk/>
            <pc:sldMk cId="2854010280" sldId="267"/>
            <ac:graphicFrameMk id="132" creationId="{0CB3B015-3FB8-55FB-9587-9375B4DD7EE2}"/>
          </ac:graphicFrameMkLst>
        </pc:graphicFrameChg>
        <pc:graphicFrameChg chg="add del">
          <ac:chgData name="Raju Adhikary" userId="5d6c8f2e09f21277" providerId="LiveId" clId="{50B7728E-8BE0-4011-B1BA-F9DEAB471112}" dt="2024-12-10T13:56:36.012" v="419" actId="26606"/>
          <ac:graphicFrameMkLst>
            <pc:docMk/>
            <pc:sldMk cId="2854010280" sldId="267"/>
            <ac:graphicFrameMk id="177" creationId="{ECBF1291-53F1-EBAE-0D2C-29FDA894CDCD}"/>
          </ac:graphicFrameMkLst>
        </pc:graphicFrameChg>
        <pc:graphicFrameChg chg="add del">
          <ac:chgData name="Raju Adhikary" userId="5d6c8f2e09f21277" providerId="LiveId" clId="{50B7728E-8BE0-4011-B1BA-F9DEAB471112}" dt="2024-12-10T13:56:48.746" v="421" actId="26606"/>
          <ac:graphicFrameMkLst>
            <pc:docMk/>
            <pc:sldMk cId="2854010280" sldId="267"/>
            <ac:graphicFrameMk id="186" creationId="{A2479297-591D-DA9C-87D3-606B7AF10512}"/>
          </ac:graphicFrameMkLst>
        </pc:graphicFrameChg>
        <pc:graphicFrameChg chg="add del mod ord modGraphic">
          <ac:chgData name="Raju Adhikary" userId="5d6c8f2e09f21277" providerId="LiveId" clId="{50B7728E-8BE0-4011-B1BA-F9DEAB471112}" dt="2024-12-10T14:30:56.619" v="785" actId="18245"/>
          <ac:graphicFrameMkLst>
            <pc:docMk/>
            <pc:sldMk cId="2854010280" sldId="267"/>
            <ac:graphicFrameMk id="208" creationId="{0D0D6CFD-FA4D-CB99-0C70-47FD2A84E0F3}"/>
          </ac:graphicFrameMkLst>
        </pc:graphicFrameChg>
        <pc:picChg chg="add del">
          <ac:chgData name="Raju Adhikary" userId="5d6c8f2e09f21277" providerId="LiveId" clId="{50B7728E-8BE0-4011-B1BA-F9DEAB471112}" dt="2024-12-10T13:55:02.311" v="359" actId="26606"/>
          <ac:picMkLst>
            <pc:docMk/>
            <pc:sldMk cId="2854010280" sldId="267"/>
            <ac:picMk id="6" creationId="{F6A357C6-A681-D461-18A4-D9ECD807F43D}"/>
          </ac:picMkLst>
        </pc:picChg>
        <pc:picChg chg="add del">
          <ac:chgData name="Raju Adhikary" userId="5d6c8f2e09f21277" providerId="LiveId" clId="{50B7728E-8BE0-4011-B1BA-F9DEAB471112}" dt="2024-12-10T13:55:34.581" v="365" actId="26606"/>
          <ac:picMkLst>
            <pc:docMk/>
            <pc:sldMk cId="2854010280" sldId="267"/>
            <ac:picMk id="12" creationId="{5D7C72BA-4476-4E4B-BC37-9A75FD0C5951}"/>
          </ac:picMkLst>
        </pc:picChg>
        <pc:picChg chg="add del">
          <ac:chgData name="Raju Adhikary" userId="5d6c8f2e09f21277" providerId="LiveId" clId="{50B7728E-8BE0-4011-B1BA-F9DEAB471112}" dt="2024-12-10T13:55:38.630" v="373" actId="26606"/>
          <ac:picMkLst>
            <pc:docMk/>
            <pc:sldMk cId="2854010280" sldId="267"/>
            <ac:picMk id="13" creationId="{3EAD5E5B-543A-4690-8C75-BACF7FFB40ED}"/>
          </ac:picMkLst>
        </pc:picChg>
        <pc:picChg chg="add del">
          <ac:chgData name="Raju Adhikary" userId="5d6c8f2e09f21277" providerId="LiveId" clId="{50B7728E-8BE0-4011-B1BA-F9DEAB471112}" dt="2024-12-10T13:55:38.630" v="373" actId="26606"/>
          <ac:picMkLst>
            <pc:docMk/>
            <pc:sldMk cId="2854010280" sldId="267"/>
            <ac:picMk id="15" creationId="{98739700-980C-4F96-84CD-97157DFE86AE}"/>
          </ac:picMkLst>
        </pc:picChg>
        <pc:picChg chg="add del">
          <ac:chgData name="Raju Adhikary" userId="5d6c8f2e09f21277" providerId="LiveId" clId="{50B7728E-8BE0-4011-B1BA-F9DEAB471112}" dt="2024-12-10T13:55:02.311" v="359" actId="26606"/>
          <ac:picMkLst>
            <pc:docMk/>
            <pc:sldMk cId="2854010280" sldId="267"/>
            <ac:picMk id="16" creationId="{78976801-4346-4636-BA62-265C81DFE7C4}"/>
          </ac:picMkLst>
        </pc:picChg>
        <pc:picChg chg="add del">
          <ac:chgData name="Raju Adhikary" userId="5d6c8f2e09f21277" providerId="LiveId" clId="{50B7728E-8BE0-4011-B1BA-F9DEAB471112}" dt="2024-12-10T13:55:40.010" v="375" actId="26606"/>
          <ac:picMkLst>
            <pc:docMk/>
            <pc:sldMk cId="2854010280" sldId="267"/>
            <ac:picMk id="21" creationId="{6389DEC8-49B8-4778-BB47-FF48E8C5B6CF}"/>
          </ac:picMkLst>
        </pc:picChg>
        <pc:picChg chg="add del">
          <ac:chgData name="Raju Adhikary" userId="5d6c8f2e09f21277" providerId="LiveId" clId="{50B7728E-8BE0-4011-B1BA-F9DEAB471112}" dt="2024-12-10T13:55:34.581" v="365" actId="26606"/>
          <ac:picMkLst>
            <pc:docMk/>
            <pc:sldMk cId="2854010280" sldId="267"/>
            <ac:picMk id="24" creationId="{3992EB33-38E1-4175-8EE2-9BB8CC159C7B}"/>
          </ac:picMkLst>
        </pc:picChg>
        <pc:picChg chg="add del">
          <ac:chgData name="Raju Adhikary" userId="5d6c8f2e09f21277" providerId="LiveId" clId="{50B7728E-8BE0-4011-B1BA-F9DEAB471112}" dt="2024-12-10T13:55:40.010" v="375" actId="26606"/>
          <ac:picMkLst>
            <pc:docMk/>
            <pc:sldMk cId="2854010280" sldId="267"/>
            <ac:picMk id="37" creationId="{85F5BD6E-AB48-4A2D-AA03-D787D54FAF0E}"/>
          </ac:picMkLst>
        </pc:picChg>
        <pc:picChg chg="add del">
          <ac:chgData name="Raju Adhikary" userId="5d6c8f2e09f21277" providerId="LiveId" clId="{50B7728E-8BE0-4011-B1BA-F9DEAB471112}" dt="2024-12-10T13:55:40.010" v="375" actId="26606"/>
          <ac:picMkLst>
            <pc:docMk/>
            <pc:sldMk cId="2854010280" sldId="267"/>
            <ac:picMk id="38" creationId="{3221115A-B66A-4D35-9D9F-97A91D887F0A}"/>
          </ac:picMkLst>
        </pc:picChg>
        <pc:picChg chg="add del">
          <ac:chgData name="Raju Adhikary" userId="5d6c8f2e09f21277" providerId="LiveId" clId="{50B7728E-8BE0-4011-B1BA-F9DEAB471112}" dt="2024-12-10T13:55:40.010" v="375" actId="26606"/>
          <ac:picMkLst>
            <pc:docMk/>
            <pc:sldMk cId="2854010280" sldId="267"/>
            <ac:picMk id="40" creationId="{38AB44AF-E52F-46C5-8C2C-8487AC8B1B65}"/>
          </ac:picMkLst>
        </pc:picChg>
        <pc:picChg chg="add del">
          <ac:chgData name="Raju Adhikary" userId="5d6c8f2e09f21277" providerId="LiveId" clId="{50B7728E-8BE0-4011-B1BA-F9DEAB471112}" dt="2024-12-10T13:55:41.360" v="377" actId="26606"/>
          <ac:picMkLst>
            <pc:docMk/>
            <pc:sldMk cId="2854010280" sldId="267"/>
            <ac:picMk id="47" creationId="{8265CD3D-C12E-6671-4CEF-6F48D6638B62}"/>
          </ac:picMkLst>
        </pc:picChg>
        <pc:picChg chg="add del">
          <ac:chgData name="Raju Adhikary" userId="5d6c8f2e09f21277" providerId="LiveId" clId="{50B7728E-8BE0-4011-B1BA-F9DEAB471112}" dt="2024-12-10T13:55:41.360" v="377" actId="26606"/>
          <ac:picMkLst>
            <pc:docMk/>
            <pc:sldMk cId="2854010280" sldId="267"/>
            <ac:picMk id="49" creationId="{025C7952-5703-489E-8DBD-F2EFAC8EEB05}"/>
          </ac:picMkLst>
        </pc:picChg>
        <pc:picChg chg="add del">
          <ac:chgData name="Raju Adhikary" userId="5d6c8f2e09f21277" providerId="LiveId" clId="{50B7728E-8BE0-4011-B1BA-F9DEAB471112}" dt="2024-12-10T13:55:50.417" v="379" actId="26606"/>
          <ac:picMkLst>
            <pc:docMk/>
            <pc:sldMk cId="2854010280" sldId="267"/>
            <ac:picMk id="53" creationId="{23B1C8FC-E1FE-470B-AB3B-D4B1D8C9DEC8}"/>
          </ac:picMkLst>
        </pc:picChg>
        <pc:picChg chg="add del">
          <ac:chgData name="Raju Adhikary" userId="5d6c8f2e09f21277" providerId="LiveId" clId="{50B7728E-8BE0-4011-B1BA-F9DEAB471112}" dt="2024-12-10T13:55:50.417" v="379" actId="26606"/>
          <ac:picMkLst>
            <pc:docMk/>
            <pc:sldMk cId="2854010280" sldId="267"/>
            <ac:picMk id="54" creationId="{56ED1086-4FBF-41E3-B23D-0AF086E76F1B}"/>
          </ac:picMkLst>
        </pc:picChg>
        <pc:picChg chg="add del">
          <ac:chgData name="Raju Adhikary" userId="5d6c8f2e09f21277" providerId="LiveId" clId="{50B7728E-8BE0-4011-B1BA-F9DEAB471112}" dt="2024-12-10T13:55:50.417" v="379" actId="26606"/>
          <ac:picMkLst>
            <pc:docMk/>
            <pc:sldMk cId="2854010280" sldId="267"/>
            <ac:picMk id="55" creationId="{8900C04C-9973-40F3-8121-55AC6A47263E}"/>
          </ac:picMkLst>
        </pc:picChg>
        <pc:picChg chg="add del">
          <ac:chgData name="Raju Adhikary" userId="5d6c8f2e09f21277" providerId="LiveId" clId="{50B7728E-8BE0-4011-B1BA-F9DEAB471112}" dt="2024-12-10T13:55:52.483" v="383" actId="26606"/>
          <ac:picMkLst>
            <pc:docMk/>
            <pc:sldMk cId="2854010280" sldId="267"/>
            <ac:picMk id="63" creationId="{2642A87B-CAE9-4F8F-B293-28388E45D9EE}"/>
          </ac:picMkLst>
        </pc:picChg>
        <pc:picChg chg="add del">
          <ac:chgData name="Raju Adhikary" userId="5d6c8f2e09f21277" providerId="LiveId" clId="{50B7728E-8BE0-4011-B1BA-F9DEAB471112}" dt="2024-12-10T13:55:52.483" v="383" actId="26606"/>
          <ac:picMkLst>
            <pc:docMk/>
            <pc:sldMk cId="2854010280" sldId="267"/>
            <ac:picMk id="65" creationId="{3B7A934F-FFF7-4353-83D3-4EF66E93EEF8}"/>
          </ac:picMkLst>
        </pc:picChg>
        <pc:picChg chg="add del">
          <ac:chgData name="Raju Adhikary" userId="5d6c8f2e09f21277" providerId="LiveId" clId="{50B7728E-8BE0-4011-B1BA-F9DEAB471112}" dt="2024-12-10T13:55:53.939" v="385" actId="26606"/>
          <ac:picMkLst>
            <pc:docMk/>
            <pc:sldMk cId="2854010280" sldId="267"/>
            <ac:picMk id="70" creationId="{672205AE-9E12-468A-6597-95F76860ED72}"/>
          </ac:picMkLst>
        </pc:picChg>
        <pc:picChg chg="add del">
          <ac:chgData name="Raju Adhikary" userId="5d6c8f2e09f21277" providerId="LiveId" clId="{50B7728E-8BE0-4011-B1BA-F9DEAB471112}" dt="2024-12-10T13:55:53.939" v="385" actId="26606"/>
          <ac:picMkLst>
            <pc:docMk/>
            <pc:sldMk cId="2854010280" sldId="267"/>
            <ac:picMk id="71" creationId="{A4D2D0F6-68B7-4A2F-B80D-B3AAC1F4DC24}"/>
          </ac:picMkLst>
        </pc:picChg>
        <pc:picChg chg="add del">
          <ac:chgData name="Raju Adhikary" userId="5d6c8f2e09f21277" providerId="LiveId" clId="{50B7728E-8BE0-4011-B1BA-F9DEAB471112}" dt="2024-12-10T13:55:53.939" v="385" actId="26606"/>
          <ac:picMkLst>
            <pc:docMk/>
            <pc:sldMk cId="2854010280" sldId="267"/>
            <ac:picMk id="73" creationId="{DB816C00-E2A2-4A28-A8CB-2E9E10E9FDF7}"/>
          </ac:picMkLst>
        </pc:picChg>
        <pc:picChg chg="add del">
          <ac:chgData name="Raju Adhikary" userId="5d6c8f2e09f21277" providerId="LiveId" clId="{50B7728E-8BE0-4011-B1BA-F9DEAB471112}" dt="2024-12-10T13:55:56.534" v="387" actId="26606"/>
          <ac:picMkLst>
            <pc:docMk/>
            <pc:sldMk cId="2854010280" sldId="267"/>
            <ac:picMk id="80" creationId="{F6A357C6-A681-D461-18A4-D9ECD807F43D}"/>
          </ac:picMkLst>
        </pc:picChg>
        <pc:picChg chg="add del">
          <ac:chgData name="Raju Adhikary" userId="5d6c8f2e09f21277" providerId="LiveId" clId="{50B7728E-8BE0-4011-B1BA-F9DEAB471112}" dt="2024-12-10T13:55:56.534" v="387" actId="26606"/>
          <ac:picMkLst>
            <pc:docMk/>
            <pc:sldMk cId="2854010280" sldId="267"/>
            <ac:picMk id="82" creationId="{78976801-4346-4636-BA62-265C81DFE7C4}"/>
          </ac:picMkLst>
        </pc:picChg>
        <pc:picChg chg="add del">
          <ac:chgData name="Raju Adhikary" userId="5d6c8f2e09f21277" providerId="LiveId" clId="{50B7728E-8BE0-4011-B1BA-F9DEAB471112}" dt="2024-12-10T13:55:57.175" v="389" actId="26606"/>
          <ac:picMkLst>
            <pc:docMk/>
            <pc:sldMk cId="2854010280" sldId="267"/>
            <ac:picMk id="86" creationId="{2642A87B-CAE9-4F8F-B293-28388E45D9EE}"/>
          </ac:picMkLst>
        </pc:picChg>
        <pc:picChg chg="add del">
          <ac:chgData name="Raju Adhikary" userId="5d6c8f2e09f21277" providerId="LiveId" clId="{50B7728E-8BE0-4011-B1BA-F9DEAB471112}" dt="2024-12-10T13:55:57.175" v="389" actId="26606"/>
          <ac:picMkLst>
            <pc:docMk/>
            <pc:sldMk cId="2854010280" sldId="267"/>
            <ac:picMk id="88" creationId="{3B7A934F-FFF7-4353-83D3-4EF66E93EEF8}"/>
          </ac:picMkLst>
        </pc:picChg>
        <pc:picChg chg="add del">
          <ac:chgData name="Raju Adhikary" userId="5d6c8f2e09f21277" providerId="LiveId" clId="{50B7728E-8BE0-4011-B1BA-F9DEAB471112}" dt="2024-12-10T13:55:57.989" v="391" actId="26606"/>
          <ac:picMkLst>
            <pc:docMk/>
            <pc:sldMk cId="2854010280" sldId="267"/>
            <ac:picMk id="93" creationId="{672205AE-9E12-468A-6597-95F76860ED72}"/>
          </ac:picMkLst>
        </pc:picChg>
        <pc:picChg chg="add del">
          <ac:chgData name="Raju Adhikary" userId="5d6c8f2e09f21277" providerId="LiveId" clId="{50B7728E-8BE0-4011-B1BA-F9DEAB471112}" dt="2024-12-10T13:55:57.989" v="391" actId="26606"/>
          <ac:picMkLst>
            <pc:docMk/>
            <pc:sldMk cId="2854010280" sldId="267"/>
            <ac:picMk id="94" creationId="{A4D2D0F6-68B7-4A2F-B80D-B3AAC1F4DC24}"/>
          </ac:picMkLst>
        </pc:picChg>
        <pc:picChg chg="add del">
          <ac:chgData name="Raju Adhikary" userId="5d6c8f2e09f21277" providerId="LiveId" clId="{50B7728E-8BE0-4011-B1BA-F9DEAB471112}" dt="2024-12-10T13:55:57.989" v="391" actId="26606"/>
          <ac:picMkLst>
            <pc:docMk/>
            <pc:sldMk cId="2854010280" sldId="267"/>
            <ac:picMk id="96" creationId="{DB816C00-E2A2-4A28-A8CB-2E9E10E9FDF7}"/>
          </ac:picMkLst>
        </pc:picChg>
        <pc:picChg chg="add del">
          <ac:chgData name="Raju Adhikary" userId="5d6c8f2e09f21277" providerId="LiveId" clId="{50B7728E-8BE0-4011-B1BA-F9DEAB471112}" dt="2024-12-10T13:55:59.693" v="393" actId="26606"/>
          <ac:picMkLst>
            <pc:docMk/>
            <pc:sldMk cId="2854010280" sldId="267"/>
            <ac:picMk id="101" creationId="{2642A87B-CAE9-4F8F-B293-28388E45D9EE}"/>
          </ac:picMkLst>
        </pc:picChg>
        <pc:picChg chg="add del">
          <ac:chgData name="Raju Adhikary" userId="5d6c8f2e09f21277" providerId="LiveId" clId="{50B7728E-8BE0-4011-B1BA-F9DEAB471112}" dt="2024-12-10T13:55:59.693" v="393" actId="26606"/>
          <ac:picMkLst>
            <pc:docMk/>
            <pc:sldMk cId="2854010280" sldId="267"/>
            <ac:picMk id="103" creationId="{3B7A934F-FFF7-4353-83D3-4EF66E93EEF8}"/>
          </ac:picMkLst>
        </pc:picChg>
        <pc:picChg chg="add del">
          <ac:chgData name="Raju Adhikary" userId="5d6c8f2e09f21277" providerId="LiveId" clId="{50B7728E-8BE0-4011-B1BA-F9DEAB471112}" dt="2024-12-10T13:56:02.732" v="395" actId="26606"/>
          <ac:picMkLst>
            <pc:docMk/>
            <pc:sldMk cId="2854010280" sldId="267"/>
            <ac:picMk id="108" creationId="{23B1C8FC-E1FE-470B-AB3B-D4B1D8C9DEC8}"/>
          </ac:picMkLst>
        </pc:picChg>
        <pc:picChg chg="add del">
          <ac:chgData name="Raju Adhikary" userId="5d6c8f2e09f21277" providerId="LiveId" clId="{50B7728E-8BE0-4011-B1BA-F9DEAB471112}" dt="2024-12-10T13:56:02.732" v="395" actId="26606"/>
          <ac:picMkLst>
            <pc:docMk/>
            <pc:sldMk cId="2854010280" sldId="267"/>
            <ac:picMk id="109" creationId="{56ED1086-4FBF-41E3-B23D-0AF086E76F1B}"/>
          </ac:picMkLst>
        </pc:picChg>
        <pc:picChg chg="add del">
          <ac:chgData name="Raju Adhikary" userId="5d6c8f2e09f21277" providerId="LiveId" clId="{50B7728E-8BE0-4011-B1BA-F9DEAB471112}" dt="2024-12-10T13:56:02.732" v="395" actId="26606"/>
          <ac:picMkLst>
            <pc:docMk/>
            <pc:sldMk cId="2854010280" sldId="267"/>
            <ac:picMk id="110" creationId="{8900C04C-9973-40F3-8121-55AC6A47263E}"/>
          </ac:picMkLst>
        </pc:picChg>
        <pc:picChg chg="add del">
          <ac:chgData name="Raju Adhikary" userId="5d6c8f2e09f21277" providerId="LiveId" clId="{50B7728E-8BE0-4011-B1BA-F9DEAB471112}" dt="2024-12-10T13:56:04.295" v="397" actId="26606"/>
          <ac:picMkLst>
            <pc:docMk/>
            <pc:sldMk cId="2854010280" sldId="267"/>
            <ac:picMk id="116" creationId="{85F5BD6E-AB48-4A2D-AA03-D787D54FAF0E}"/>
          </ac:picMkLst>
        </pc:picChg>
        <pc:picChg chg="add del">
          <ac:chgData name="Raju Adhikary" userId="5d6c8f2e09f21277" providerId="LiveId" clId="{50B7728E-8BE0-4011-B1BA-F9DEAB471112}" dt="2024-12-10T13:56:04.295" v="397" actId="26606"/>
          <ac:picMkLst>
            <pc:docMk/>
            <pc:sldMk cId="2854010280" sldId="267"/>
            <ac:picMk id="117" creationId="{3221115A-B66A-4D35-9D9F-97A91D887F0A}"/>
          </ac:picMkLst>
        </pc:picChg>
        <pc:picChg chg="add del">
          <ac:chgData name="Raju Adhikary" userId="5d6c8f2e09f21277" providerId="LiveId" clId="{50B7728E-8BE0-4011-B1BA-F9DEAB471112}" dt="2024-12-10T13:56:04.295" v="397" actId="26606"/>
          <ac:picMkLst>
            <pc:docMk/>
            <pc:sldMk cId="2854010280" sldId="267"/>
            <ac:picMk id="119" creationId="{38AB44AF-E52F-46C5-8C2C-8487AC8B1B65}"/>
          </ac:picMkLst>
        </pc:picChg>
        <pc:picChg chg="add del">
          <ac:chgData name="Raju Adhikary" userId="5d6c8f2e09f21277" providerId="LiveId" clId="{50B7728E-8BE0-4011-B1BA-F9DEAB471112}" dt="2024-12-10T13:56:04.295" v="397" actId="26606"/>
          <ac:picMkLst>
            <pc:docMk/>
            <pc:sldMk cId="2854010280" sldId="267"/>
            <ac:picMk id="121" creationId="{6389DEC8-49B8-4778-BB47-FF48E8C5B6CF}"/>
          </ac:picMkLst>
        </pc:picChg>
        <pc:picChg chg="add del">
          <ac:chgData name="Raju Adhikary" userId="5d6c8f2e09f21277" providerId="LiveId" clId="{50B7728E-8BE0-4011-B1BA-F9DEAB471112}" dt="2024-12-10T13:56:54.261" v="426" actId="26606"/>
          <ac:picMkLst>
            <pc:docMk/>
            <pc:sldMk cId="2854010280" sldId="267"/>
            <ac:picMk id="127" creationId="{3EAD5E5B-543A-4690-8C75-BACF7FFB40ED}"/>
          </ac:picMkLst>
        </pc:picChg>
        <pc:picChg chg="add del">
          <ac:chgData name="Raju Adhikary" userId="5d6c8f2e09f21277" providerId="LiveId" clId="{50B7728E-8BE0-4011-B1BA-F9DEAB471112}" dt="2024-12-10T13:56:54.261" v="426" actId="26606"/>
          <ac:picMkLst>
            <pc:docMk/>
            <pc:sldMk cId="2854010280" sldId="267"/>
            <ac:picMk id="128" creationId="{98739700-980C-4F96-84CD-97157DFE86AE}"/>
          </ac:picMkLst>
        </pc:picChg>
        <pc:picChg chg="add del">
          <ac:chgData name="Raju Adhikary" userId="5d6c8f2e09f21277" providerId="LiveId" clId="{50B7728E-8BE0-4011-B1BA-F9DEAB471112}" dt="2024-12-10T13:56:26.232" v="415" actId="26606"/>
          <ac:picMkLst>
            <pc:docMk/>
            <pc:sldMk cId="2854010280" sldId="267"/>
            <ac:picMk id="136" creationId="{3114C8A4-DCE7-4155-98CA-D8826574B702}"/>
          </ac:picMkLst>
        </pc:picChg>
        <pc:picChg chg="add del">
          <ac:chgData name="Raju Adhikary" userId="5d6c8f2e09f21277" providerId="LiveId" clId="{50B7728E-8BE0-4011-B1BA-F9DEAB471112}" dt="2024-12-10T13:56:14.950" v="401" actId="26606"/>
          <ac:picMkLst>
            <pc:docMk/>
            <pc:sldMk cId="2854010280" sldId="267"/>
            <ac:picMk id="137" creationId="{C9CE521D-42CE-4CD9-AFFE-37255AC0A649}"/>
          </ac:picMkLst>
        </pc:picChg>
        <pc:picChg chg="add del">
          <ac:chgData name="Raju Adhikary" userId="5d6c8f2e09f21277" providerId="LiveId" clId="{50B7728E-8BE0-4011-B1BA-F9DEAB471112}" dt="2024-12-10T13:56:16.199" v="403" actId="26606"/>
          <ac:picMkLst>
            <pc:docMk/>
            <pc:sldMk cId="2854010280" sldId="267"/>
            <ac:picMk id="141" creationId="{3B7A934F-FFF7-4353-83D3-4EF66E93EEF8}"/>
          </ac:picMkLst>
        </pc:picChg>
        <pc:picChg chg="add del">
          <ac:chgData name="Raju Adhikary" userId="5d6c8f2e09f21277" providerId="LiveId" clId="{50B7728E-8BE0-4011-B1BA-F9DEAB471112}" dt="2024-12-10T13:56:16.199" v="403" actId="26606"/>
          <ac:picMkLst>
            <pc:docMk/>
            <pc:sldMk cId="2854010280" sldId="267"/>
            <ac:picMk id="144" creationId="{2642A87B-CAE9-4F8F-B293-28388E45D9EE}"/>
          </ac:picMkLst>
        </pc:picChg>
        <pc:picChg chg="add del">
          <ac:chgData name="Raju Adhikary" userId="5d6c8f2e09f21277" providerId="LiveId" clId="{50B7728E-8BE0-4011-B1BA-F9DEAB471112}" dt="2024-12-10T13:56:17.184" v="405" actId="26606"/>
          <ac:picMkLst>
            <pc:docMk/>
            <pc:sldMk cId="2854010280" sldId="267"/>
            <ac:picMk id="149" creationId="{3EAD5E5B-543A-4690-8C75-BACF7FFB40ED}"/>
          </ac:picMkLst>
        </pc:picChg>
        <pc:picChg chg="add del">
          <ac:chgData name="Raju Adhikary" userId="5d6c8f2e09f21277" providerId="LiveId" clId="{50B7728E-8BE0-4011-B1BA-F9DEAB471112}" dt="2024-12-10T13:56:17.184" v="405" actId="26606"/>
          <ac:picMkLst>
            <pc:docMk/>
            <pc:sldMk cId="2854010280" sldId="267"/>
            <ac:picMk id="150" creationId="{98739700-980C-4F96-84CD-97157DFE86AE}"/>
          </ac:picMkLst>
        </pc:picChg>
        <pc:picChg chg="add del">
          <ac:chgData name="Raju Adhikary" userId="5d6c8f2e09f21277" providerId="LiveId" clId="{50B7728E-8BE0-4011-B1BA-F9DEAB471112}" dt="2024-12-10T13:56:32.168" v="417" actId="26606"/>
          <ac:picMkLst>
            <pc:docMk/>
            <pc:sldMk cId="2854010280" sldId="267"/>
            <ac:picMk id="152" creationId="{C9CE521D-42CE-4CD9-AFFE-37255AC0A649}"/>
          </ac:picMkLst>
        </pc:picChg>
        <pc:picChg chg="add del">
          <ac:chgData name="Raju Adhikary" userId="5d6c8f2e09f21277" providerId="LiveId" clId="{50B7728E-8BE0-4011-B1BA-F9DEAB471112}" dt="2024-12-10T13:56:18.293" v="407" actId="26606"/>
          <ac:picMkLst>
            <pc:docMk/>
            <pc:sldMk cId="2854010280" sldId="267"/>
            <ac:picMk id="154" creationId="{85F5BD6E-AB48-4A2D-AA03-D787D54FAF0E}"/>
          </ac:picMkLst>
        </pc:picChg>
        <pc:picChg chg="add del">
          <ac:chgData name="Raju Adhikary" userId="5d6c8f2e09f21277" providerId="LiveId" clId="{50B7728E-8BE0-4011-B1BA-F9DEAB471112}" dt="2024-12-10T13:56:18.293" v="407" actId="26606"/>
          <ac:picMkLst>
            <pc:docMk/>
            <pc:sldMk cId="2854010280" sldId="267"/>
            <ac:picMk id="155" creationId="{3221115A-B66A-4D35-9D9F-97A91D887F0A}"/>
          </ac:picMkLst>
        </pc:picChg>
        <pc:picChg chg="add del">
          <ac:chgData name="Raju Adhikary" userId="5d6c8f2e09f21277" providerId="LiveId" clId="{50B7728E-8BE0-4011-B1BA-F9DEAB471112}" dt="2024-12-10T13:56:18.293" v="407" actId="26606"/>
          <ac:picMkLst>
            <pc:docMk/>
            <pc:sldMk cId="2854010280" sldId="267"/>
            <ac:picMk id="157" creationId="{38AB44AF-E52F-46C5-8C2C-8487AC8B1B65}"/>
          </ac:picMkLst>
        </pc:picChg>
        <pc:picChg chg="add del">
          <ac:chgData name="Raju Adhikary" userId="5d6c8f2e09f21277" providerId="LiveId" clId="{50B7728E-8BE0-4011-B1BA-F9DEAB471112}" dt="2024-12-10T13:56:18.293" v="407" actId="26606"/>
          <ac:picMkLst>
            <pc:docMk/>
            <pc:sldMk cId="2854010280" sldId="267"/>
            <ac:picMk id="159" creationId="{6389DEC8-49B8-4778-BB47-FF48E8C5B6CF}"/>
          </ac:picMkLst>
        </pc:picChg>
        <pc:picChg chg="add del">
          <ac:chgData name="Raju Adhikary" userId="5d6c8f2e09f21277" providerId="LiveId" clId="{50B7728E-8BE0-4011-B1BA-F9DEAB471112}" dt="2024-12-10T13:56:19.356" v="409" actId="26606"/>
          <ac:picMkLst>
            <pc:docMk/>
            <pc:sldMk cId="2854010280" sldId="267"/>
            <ac:picMk id="163" creationId="{1C4DCE7A-0E46-404B-9E0D-E93DC7B2A861}"/>
          </ac:picMkLst>
        </pc:picChg>
        <pc:picChg chg="add del">
          <ac:chgData name="Raju Adhikary" userId="5d6c8f2e09f21277" providerId="LiveId" clId="{50B7728E-8BE0-4011-B1BA-F9DEAB471112}" dt="2024-12-10T13:56:22.965" v="411" actId="26606"/>
          <ac:picMkLst>
            <pc:docMk/>
            <pc:sldMk cId="2854010280" sldId="267"/>
            <ac:picMk id="167" creationId="{C1B05C9B-60E1-40F3-BB02-7DAF0B1F01AB}"/>
          </ac:picMkLst>
        </pc:picChg>
        <pc:picChg chg="add del">
          <ac:chgData name="Raju Adhikary" userId="5d6c8f2e09f21277" providerId="LiveId" clId="{50B7728E-8BE0-4011-B1BA-F9DEAB471112}" dt="2024-12-10T13:56:36.012" v="419" actId="26606"/>
          <ac:picMkLst>
            <pc:docMk/>
            <pc:sldMk cId="2854010280" sldId="267"/>
            <ac:picMk id="173" creationId="{5D7C72BA-4476-4E4B-BC37-9A75FD0C5951}"/>
          </ac:picMkLst>
        </pc:picChg>
        <pc:picChg chg="add del">
          <ac:chgData name="Raju Adhikary" userId="5d6c8f2e09f21277" providerId="LiveId" clId="{50B7728E-8BE0-4011-B1BA-F9DEAB471112}" dt="2024-12-10T13:56:36.012" v="419" actId="26606"/>
          <ac:picMkLst>
            <pc:docMk/>
            <pc:sldMk cId="2854010280" sldId="267"/>
            <ac:picMk id="175" creationId="{3992EB33-38E1-4175-8EE2-9BB8CC159C7B}"/>
          </ac:picMkLst>
        </pc:picChg>
        <pc:picChg chg="add del">
          <ac:chgData name="Raju Adhikary" userId="5d6c8f2e09f21277" providerId="LiveId" clId="{50B7728E-8BE0-4011-B1BA-F9DEAB471112}" dt="2024-12-10T13:56:48.746" v="421" actId="26606"/>
          <ac:picMkLst>
            <pc:docMk/>
            <pc:sldMk cId="2854010280" sldId="267"/>
            <ac:picMk id="180" creationId="{83DC4F7D-6CBC-4B88-80C9-3E5BBFA8D75E}"/>
          </ac:picMkLst>
        </pc:picChg>
        <pc:picChg chg="add del">
          <ac:chgData name="Raju Adhikary" userId="5d6c8f2e09f21277" providerId="LiveId" clId="{50B7728E-8BE0-4011-B1BA-F9DEAB471112}" dt="2024-12-10T13:56:51.731" v="423" actId="26606"/>
          <ac:picMkLst>
            <pc:docMk/>
            <pc:sldMk cId="2854010280" sldId="267"/>
            <ac:picMk id="189" creationId="{23B1C8FC-E1FE-470B-AB3B-D4B1D8C9DEC8}"/>
          </ac:picMkLst>
        </pc:picChg>
        <pc:picChg chg="add del">
          <ac:chgData name="Raju Adhikary" userId="5d6c8f2e09f21277" providerId="LiveId" clId="{50B7728E-8BE0-4011-B1BA-F9DEAB471112}" dt="2024-12-10T13:56:51.731" v="423" actId="26606"/>
          <ac:picMkLst>
            <pc:docMk/>
            <pc:sldMk cId="2854010280" sldId="267"/>
            <ac:picMk id="190" creationId="{56ED1086-4FBF-41E3-B23D-0AF086E76F1B}"/>
          </ac:picMkLst>
        </pc:picChg>
        <pc:picChg chg="add del">
          <ac:chgData name="Raju Adhikary" userId="5d6c8f2e09f21277" providerId="LiveId" clId="{50B7728E-8BE0-4011-B1BA-F9DEAB471112}" dt="2024-12-10T13:56:51.731" v="423" actId="26606"/>
          <ac:picMkLst>
            <pc:docMk/>
            <pc:sldMk cId="2854010280" sldId="267"/>
            <ac:picMk id="191" creationId="{8900C04C-9973-40F3-8121-55AC6A47263E}"/>
          </ac:picMkLst>
        </pc:picChg>
        <pc:picChg chg="add del">
          <ac:chgData name="Raju Adhikary" userId="5d6c8f2e09f21277" providerId="LiveId" clId="{50B7728E-8BE0-4011-B1BA-F9DEAB471112}" dt="2024-12-10T13:56:54.230" v="425" actId="26606"/>
          <ac:picMkLst>
            <pc:docMk/>
            <pc:sldMk cId="2854010280" sldId="267"/>
            <ac:picMk id="199" creationId="{175F6B9F-2554-40B4-986D-5DAACD431920}"/>
          </ac:picMkLst>
        </pc:picChg>
        <pc:picChg chg="add del">
          <ac:chgData name="Raju Adhikary" userId="5d6c8f2e09f21277" providerId="LiveId" clId="{50B7728E-8BE0-4011-B1BA-F9DEAB471112}" dt="2024-12-10T13:58:22.334" v="500" actId="26606"/>
          <ac:picMkLst>
            <pc:docMk/>
            <pc:sldMk cId="2854010280" sldId="267"/>
            <ac:picMk id="202" creationId="{842DB508-57AC-4491-A95B-0A00DE260814}"/>
          </ac:picMkLst>
        </pc:picChg>
        <pc:picChg chg="add del">
          <ac:chgData name="Raju Adhikary" userId="5d6c8f2e09f21277" providerId="LiveId" clId="{50B7728E-8BE0-4011-B1BA-F9DEAB471112}" dt="2024-12-10T13:58:22.334" v="500" actId="26606"/>
          <ac:picMkLst>
            <pc:docMk/>
            <pc:sldMk cId="2854010280" sldId="267"/>
            <ac:picMk id="206" creationId="{8FACC571-ABDB-4C1F-8A8B-53E362E11388}"/>
          </ac:picMkLst>
        </pc:picChg>
        <pc:picChg chg="add del">
          <ac:chgData name="Raju Adhikary" userId="5d6c8f2e09f21277" providerId="LiveId" clId="{50B7728E-8BE0-4011-B1BA-F9DEAB471112}" dt="2024-12-10T13:58:22.334" v="500" actId="26606"/>
          <ac:picMkLst>
            <pc:docMk/>
            <pc:sldMk cId="2854010280" sldId="267"/>
            <ac:picMk id="207" creationId="{F486E5BD-1557-41D9-A119-D5F62647ABB1}"/>
          </ac:picMkLst>
        </pc:picChg>
        <pc:picChg chg="add del">
          <ac:chgData name="Raju Adhikary" userId="5d6c8f2e09f21277" providerId="LiveId" clId="{50B7728E-8BE0-4011-B1BA-F9DEAB471112}" dt="2024-12-10T13:57:38.959" v="445" actId="26606"/>
          <ac:picMkLst>
            <pc:docMk/>
            <pc:sldMk cId="2854010280" sldId="267"/>
            <ac:picMk id="211" creationId="{842DB508-57AC-4491-A95B-0A00DE260814}"/>
          </ac:picMkLst>
        </pc:picChg>
        <pc:picChg chg="add del">
          <ac:chgData name="Raju Adhikary" userId="5d6c8f2e09f21277" providerId="LiveId" clId="{50B7728E-8BE0-4011-B1BA-F9DEAB471112}" dt="2024-12-10T13:57:22.585" v="433" actId="26606"/>
          <ac:picMkLst>
            <pc:docMk/>
            <pc:sldMk cId="2854010280" sldId="267"/>
            <ac:picMk id="215" creationId="{5D7C72BA-4476-4E4B-BC37-9A75FD0C5951}"/>
          </ac:picMkLst>
        </pc:picChg>
        <pc:picChg chg="add del">
          <ac:chgData name="Raju Adhikary" userId="5d6c8f2e09f21277" providerId="LiveId" clId="{50B7728E-8BE0-4011-B1BA-F9DEAB471112}" dt="2024-12-10T13:57:38.959" v="445" actId="26606"/>
          <ac:picMkLst>
            <pc:docMk/>
            <pc:sldMk cId="2854010280" sldId="267"/>
            <ac:picMk id="218" creationId="{8FACC571-ABDB-4C1F-8A8B-53E362E11388}"/>
          </ac:picMkLst>
        </pc:picChg>
        <pc:picChg chg="add del">
          <ac:chgData name="Raju Adhikary" userId="5d6c8f2e09f21277" providerId="LiveId" clId="{50B7728E-8BE0-4011-B1BA-F9DEAB471112}" dt="2024-12-10T13:57:22.585" v="433" actId="26606"/>
          <ac:picMkLst>
            <pc:docMk/>
            <pc:sldMk cId="2854010280" sldId="267"/>
            <ac:picMk id="219" creationId="{3992EB33-38E1-4175-8EE2-9BB8CC159C7B}"/>
          </ac:picMkLst>
        </pc:picChg>
        <pc:picChg chg="add del">
          <ac:chgData name="Raju Adhikary" userId="5d6c8f2e09f21277" providerId="LiveId" clId="{50B7728E-8BE0-4011-B1BA-F9DEAB471112}" dt="2024-12-10T13:57:38.959" v="445" actId="26606"/>
          <ac:picMkLst>
            <pc:docMk/>
            <pc:sldMk cId="2854010280" sldId="267"/>
            <ac:picMk id="220" creationId="{F486E5BD-1557-41D9-A119-D5F62647ABB1}"/>
          </ac:picMkLst>
        </pc:picChg>
        <pc:picChg chg="add del">
          <ac:chgData name="Raju Adhikary" userId="5d6c8f2e09f21277" providerId="LiveId" clId="{50B7728E-8BE0-4011-B1BA-F9DEAB471112}" dt="2024-12-10T13:57:23.210" v="435" actId="26606"/>
          <ac:picMkLst>
            <pc:docMk/>
            <pc:sldMk cId="2854010280" sldId="267"/>
            <ac:picMk id="224" creationId="{842DB508-57AC-4491-A95B-0A00DE260814}"/>
          </ac:picMkLst>
        </pc:picChg>
        <pc:picChg chg="add del">
          <ac:chgData name="Raju Adhikary" userId="5d6c8f2e09f21277" providerId="LiveId" clId="{50B7728E-8BE0-4011-B1BA-F9DEAB471112}" dt="2024-12-10T13:57:23.210" v="435" actId="26606"/>
          <ac:picMkLst>
            <pc:docMk/>
            <pc:sldMk cId="2854010280" sldId="267"/>
            <ac:picMk id="228" creationId="{8FACC571-ABDB-4C1F-8A8B-53E362E11388}"/>
          </ac:picMkLst>
        </pc:picChg>
        <pc:picChg chg="add del">
          <ac:chgData name="Raju Adhikary" userId="5d6c8f2e09f21277" providerId="LiveId" clId="{50B7728E-8BE0-4011-B1BA-F9DEAB471112}" dt="2024-12-10T13:57:23.210" v="435" actId="26606"/>
          <ac:picMkLst>
            <pc:docMk/>
            <pc:sldMk cId="2854010280" sldId="267"/>
            <ac:picMk id="229" creationId="{F486E5BD-1557-41D9-A119-D5F62647ABB1}"/>
          </ac:picMkLst>
        </pc:picChg>
        <pc:picChg chg="add del">
          <ac:chgData name="Raju Adhikary" userId="5d6c8f2e09f21277" providerId="LiveId" clId="{50B7728E-8BE0-4011-B1BA-F9DEAB471112}" dt="2024-12-10T13:57:40.959" v="449" actId="26606"/>
          <ac:picMkLst>
            <pc:docMk/>
            <pc:sldMk cId="2854010280" sldId="267"/>
            <ac:picMk id="230" creationId="{842DB508-57AC-4491-A95B-0A00DE260814}"/>
          </ac:picMkLst>
        </pc:picChg>
        <pc:picChg chg="add del">
          <ac:chgData name="Raju Adhikary" userId="5d6c8f2e09f21277" providerId="LiveId" clId="{50B7728E-8BE0-4011-B1BA-F9DEAB471112}" dt="2024-12-10T13:57:23.711" v="437" actId="26606"/>
          <ac:picMkLst>
            <pc:docMk/>
            <pc:sldMk cId="2854010280" sldId="267"/>
            <ac:picMk id="232" creationId="{842DB508-57AC-4491-A95B-0A00DE260814}"/>
          </ac:picMkLst>
        </pc:picChg>
        <pc:picChg chg="add del">
          <ac:chgData name="Raju Adhikary" userId="5d6c8f2e09f21277" providerId="LiveId" clId="{50B7728E-8BE0-4011-B1BA-F9DEAB471112}" dt="2024-12-10T13:57:23.711" v="437" actId="26606"/>
          <ac:picMkLst>
            <pc:docMk/>
            <pc:sldMk cId="2854010280" sldId="267"/>
            <ac:picMk id="236" creationId="{8FACC571-ABDB-4C1F-8A8B-53E362E11388}"/>
          </ac:picMkLst>
        </pc:picChg>
        <pc:picChg chg="add del">
          <ac:chgData name="Raju Adhikary" userId="5d6c8f2e09f21277" providerId="LiveId" clId="{50B7728E-8BE0-4011-B1BA-F9DEAB471112}" dt="2024-12-10T13:57:23.711" v="437" actId="26606"/>
          <ac:picMkLst>
            <pc:docMk/>
            <pc:sldMk cId="2854010280" sldId="267"/>
            <ac:picMk id="237" creationId="{F486E5BD-1557-41D9-A119-D5F62647ABB1}"/>
          </ac:picMkLst>
        </pc:picChg>
        <pc:picChg chg="add del">
          <ac:chgData name="Raju Adhikary" userId="5d6c8f2e09f21277" providerId="LiveId" clId="{50B7728E-8BE0-4011-B1BA-F9DEAB471112}" dt="2024-12-10T13:57:27.867" v="439" actId="26606"/>
          <ac:picMkLst>
            <pc:docMk/>
            <pc:sldMk cId="2854010280" sldId="267"/>
            <ac:picMk id="240" creationId="{842DB508-57AC-4491-A95B-0A00DE260814}"/>
          </ac:picMkLst>
        </pc:picChg>
        <pc:picChg chg="add del">
          <ac:chgData name="Raju Adhikary" userId="5d6c8f2e09f21277" providerId="LiveId" clId="{50B7728E-8BE0-4011-B1BA-F9DEAB471112}" dt="2024-12-10T13:57:27.867" v="439" actId="26606"/>
          <ac:picMkLst>
            <pc:docMk/>
            <pc:sldMk cId="2854010280" sldId="267"/>
            <ac:picMk id="244" creationId="{8FACC571-ABDB-4C1F-8A8B-53E362E11388}"/>
          </ac:picMkLst>
        </pc:picChg>
        <pc:picChg chg="add del">
          <ac:chgData name="Raju Adhikary" userId="5d6c8f2e09f21277" providerId="LiveId" clId="{50B7728E-8BE0-4011-B1BA-F9DEAB471112}" dt="2024-12-10T13:57:27.867" v="439" actId="26606"/>
          <ac:picMkLst>
            <pc:docMk/>
            <pc:sldMk cId="2854010280" sldId="267"/>
            <ac:picMk id="245" creationId="{F486E5BD-1557-41D9-A119-D5F62647ABB1}"/>
          </ac:picMkLst>
        </pc:picChg>
        <pc:picChg chg="add del">
          <ac:chgData name="Raju Adhikary" userId="5d6c8f2e09f21277" providerId="LiveId" clId="{50B7728E-8BE0-4011-B1BA-F9DEAB471112}" dt="2024-12-10T13:57:36.443" v="441" actId="26606"/>
          <ac:picMkLst>
            <pc:docMk/>
            <pc:sldMk cId="2854010280" sldId="267"/>
            <ac:picMk id="248" creationId="{62C758D7-9BCC-44AD-98FB-A68CA52677FA}"/>
          </ac:picMkLst>
        </pc:picChg>
        <pc:picChg chg="add del">
          <ac:chgData name="Raju Adhikary" userId="5d6c8f2e09f21277" providerId="LiveId" clId="{50B7728E-8BE0-4011-B1BA-F9DEAB471112}" dt="2024-12-10T13:57:36.443" v="441" actId="26606"/>
          <ac:picMkLst>
            <pc:docMk/>
            <pc:sldMk cId="2854010280" sldId="267"/>
            <ac:picMk id="250" creationId="{938C8E05-3629-4B19-A965-0C926F9DE4F3}"/>
          </ac:picMkLst>
        </pc:picChg>
        <pc:picChg chg="add del">
          <ac:chgData name="Raju Adhikary" userId="5d6c8f2e09f21277" providerId="LiveId" clId="{50B7728E-8BE0-4011-B1BA-F9DEAB471112}" dt="2024-12-10T13:57:40.959" v="449" actId="26606"/>
          <ac:picMkLst>
            <pc:docMk/>
            <pc:sldMk cId="2854010280" sldId="267"/>
            <ac:picMk id="253" creationId="{8FACC571-ABDB-4C1F-8A8B-53E362E11388}"/>
          </ac:picMkLst>
        </pc:picChg>
        <pc:picChg chg="add del">
          <ac:chgData name="Raju Adhikary" userId="5d6c8f2e09f21277" providerId="LiveId" clId="{50B7728E-8BE0-4011-B1BA-F9DEAB471112}" dt="2024-12-10T13:57:40.959" v="449" actId="26606"/>
          <ac:picMkLst>
            <pc:docMk/>
            <pc:sldMk cId="2854010280" sldId="267"/>
            <ac:picMk id="254" creationId="{F486E5BD-1557-41D9-A119-D5F62647ABB1}"/>
          </ac:picMkLst>
        </pc:picChg>
        <pc:picChg chg="add del">
          <ac:chgData name="Raju Adhikary" userId="5d6c8f2e09f21277" providerId="LiveId" clId="{50B7728E-8BE0-4011-B1BA-F9DEAB471112}" dt="2024-12-10T13:57:46.052" v="451" actId="26606"/>
          <ac:picMkLst>
            <pc:docMk/>
            <pc:sldMk cId="2854010280" sldId="267"/>
            <ac:picMk id="257" creationId="{842DB508-57AC-4491-A95B-0A00DE260814}"/>
          </ac:picMkLst>
        </pc:picChg>
        <pc:picChg chg="add del">
          <ac:chgData name="Raju Adhikary" userId="5d6c8f2e09f21277" providerId="LiveId" clId="{50B7728E-8BE0-4011-B1BA-F9DEAB471112}" dt="2024-12-10T13:57:46.052" v="451" actId="26606"/>
          <ac:picMkLst>
            <pc:docMk/>
            <pc:sldMk cId="2854010280" sldId="267"/>
            <ac:picMk id="261" creationId="{8FACC571-ABDB-4C1F-8A8B-53E362E11388}"/>
          </ac:picMkLst>
        </pc:picChg>
        <pc:picChg chg="add del">
          <ac:chgData name="Raju Adhikary" userId="5d6c8f2e09f21277" providerId="LiveId" clId="{50B7728E-8BE0-4011-B1BA-F9DEAB471112}" dt="2024-12-10T13:57:46.052" v="451" actId="26606"/>
          <ac:picMkLst>
            <pc:docMk/>
            <pc:sldMk cId="2854010280" sldId="267"/>
            <ac:picMk id="262" creationId="{F486E5BD-1557-41D9-A119-D5F62647ABB1}"/>
          </ac:picMkLst>
        </pc:picChg>
        <pc:picChg chg="add del">
          <ac:chgData name="Raju Adhikary" userId="5d6c8f2e09f21277" providerId="LiveId" clId="{50B7728E-8BE0-4011-B1BA-F9DEAB471112}" dt="2024-12-10T13:57:49.286" v="455" actId="26606"/>
          <ac:picMkLst>
            <pc:docMk/>
            <pc:sldMk cId="2854010280" sldId="267"/>
            <ac:picMk id="263" creationId="{83DC4F7D-6CBC-4B88-80C9-3E5BBFA8D75E}"/>
          </ac:picMkLst>
        </pc:picChg>
        <pc:picChg chg="add del">
          <ac:chgData name="Raju Adhikary" userId="5d6c8f2e09f21277" providerId="LiveId" clId="{50B7728E-8BE0-4011-B1BA-F9DEAB471112}" dt="2024-12-10T13:57:50.396" v="457" actId="26606"/>
          <ac:picMkLst>
            <pc:docMk/>
            <pc:sldMk cId="2854010280" sldId="267"/>
            <ac:picMk id="271" creationId="{5D7C72BA-4476-4E4B-BC37-9A75FD0C5951}"/>
          </ac:picMkLst>
        </pc:picChg>
        <pc:picChg chg="add del">
          <ac:chgData name="Raju Adhikary" userId="5d6c8f2e09f21277" providerId="LiveId" clId="{50B7728E-8BE0-4011-B1BA-F9DEAB471112}" dt="2024-12-10T13:57:50.396" v="457" actId="26606"/>
          <ac:picMkLst>
            <pc:docMk/>
            <pc:sldMk cId="2854010280" sldId="267"/>
            <ac:picMk id="273" creationId="{3992EB33-38E1-4175-8EE2-9BB8CC159C7B}"/>
          </ac:picMkLst>
        </pc:picChg>
        <pc:picChg chg="add del">
          <ac:chgData name="Raju Adhikary" userId="5d6c8f2e09f21277" providerId="LiveId" clId="{50B7728E-8BE0-4011-B1BA-F9DEAB471112}" dt="2024-12-10T13:58:05.789" v="471" actId="26606"/>
          <ac:picMkLst>
            <pc:docMk/>
            <pc:sldMk cId="2854010280" sldId="267"/>
            <ac:picMk id="275" creationId="{842DB508-57AC-4491-A95B-0A00DE260814}"/>
          </ac:picMkLst>
        </pc:picChg>
        <pc:picChg chg="add del">
          <ac:chgData name="Raju Adhikary" userId="5d6c8f2e09f21277" providerId="LiveId" clId="{50B7728E-8BE0-4011-B1BA-F9DEAB471112}" dt="2024-12-10T13:57:51.443" v="459" actId="26606"/>
          <ac:picMkLst>
            <pc:docMk/>
            <pc:sldMk cId="2854010280" sldId="267"/>
            <ac:picMk id="277" creationId="{842DB508-57AC-4491-A95B-0A00DE260814}"/>
          </ac:picMkLst>
        </pc:picChg>
        <pc:picChg chg="add del">
          <ac:chgData name="Raju Adhikary" userId="5d6c8f2e09f21277" providerId="LiveId" clId="{50B7728E-8BE0-4011-B1BA-F9DEAB471112}" dt="2024-12-10T13:57:51.443" v="459" actId="26606"/>
          <ac:picMkLst>
            <pc:docMk/>
            <pc:sldMk cId="2854010280" sldId="267"/>
            <ac:picMk id="281" creationId="{8FACC571-ABDB-4C1F-8A8B-53E362E11388}"/>
          </ac:picMkLst>
        </pc:picChg>
        <pc:picChg chg="add del">
          <ac:chgData name="Raju Adhikary" userId="5d6c8f2e09f21277" providerId="LiveId" clId="{50B7728E-8BE0-4011-B1BA-F9DEAB471112}" dt="2024-12-10T13:57:51.443" v="459" actId="26606"/>
          <ac:picMkLst>
            <pc:docMk/>
            <pc:sldMk cId="2854010280" sldId="267"/>
            <ac:picMk id="282" creationId="{F486E5BD-1557-41D9-A119-D5F62647ABB1}"/>
          </ac:picMkLst>
        </pc:picChg>
        <pc:picChg chg="add del">
          <ac:chgData name="Raju Adhikary" userId="5d6c8f2e09f21277" providerId="LiveId" clId="{50B7728E-8BE0-4011-B1BA-F9DEAB471112}" dt="2024-12-10T13:57:53.099" v="461" actId="26606"/>
          <ac:picMkLst>
            <pc:docMk/>
            <pc:sldMk cId="2854010280" sldId="267"/>
            <ac:picMk id="285" creationId="{842DB508-57AC-4491-A95B-0A00DE260814}"/>
          </ac:picMkLst>
        </pc:picChg>
        <pc:picChg chg="add del">
          <ac:chgData name="Raju Adhikary" userId="5d6c8f2e09f21277" providerId="LiveId" clId="{50B7728E-8BE0-4011-B1BA-F9DEAB471112}" dt="2024-12-10T13:57:53.099" v="461" actId="26606"/>
          <ac:picMkLst>
            <pc:docMk/>
            <pc:sldMk cId="2854010280" sldId="267"/>
            <ac:picMk id="289" creationId="{8FACC571-ABDB-4C1F-8A8B-53E362E11388}"/>
          </ac:picMkLst>
        </pc:picChg>
        <pc:picChg chg="add del">
          <ac:chgData name="Raju Adhikary" userId="5d6c8f2e09f21277" providerId="LiveId" clId="{50B7728E-8BE0-4011-B1BA-F9DEAB471112}" dt="2024-12-10T13:57:53.099" v="461" actId="26606"/>
          <ac:picMkLst>
            <pc:docMk/>
            <pc:sldMk cId="2854010280" sldId="267"/>
            <ac:picMk id="290" creationId="{F486E5BD-1557-41D9-A119-D5F62647ABB1}"/>
          </ac:picMkLst>
        </pc:picChg>
        <pc:picChg chg="add del">
          <ac:chgData name="Raju Adhikary" userId="5d6c8f2e09f21277" providerId="LiveId" clId="{50B7728E-8BE0-4011-B1BA-F9DEAB471112}" dt="2024-12-10T13:57:54.539" v="463" actId="26606"/>
          <ac:picMkLst>
            <pc:docMk/>
            <pc:sldMk cId="2854010280" sldId="267"/>
            <ac:picMk id="293" creationId="{62C758D7-9BCC-44AD-98FB-A68CA52677FA}"/>
          </ac:picMkLst>
        </pc:picChg>
        <pc:picChg chg="add del">
          <ac:chgData name="Raju Adhikary" userId="5d6c8f2e09f21277" providerId="LiveId" clId="{50B7728E-8BE0-4011-B1BA-F9DEAB471112}" dt="2024-12-10T13:57:54.539" v="463" actId="26606"/>
          <ac:picMkLst>
            <pc:docMk/>
            <pc:sldMk cId="2854010280" sldId="267"/>
            <ac:picMk id="295" creationId="{938C8E05-3629-4B19-A965-0C926F9DE4F3}"/>
          </ac:picMkLst>
        </pc:picChg>
        <pc:picChg chg="add del">
          <ac:chgData name="Raju Adhikary" userId="5d6c8f2e09f21277" providerId="LiveId" clId="{50B7728E-8BE0-4011-B1BA-F9DEAB471112}" dt="2024-12-10T13:57:55.680" v="465" actId="26606"/>
          <ac:picMkLst>
            <pc:docMk/>
            <pc:sldMk cId="2854010280" sldId="267"/>
            <ac:picMk id="299" creationId="{62C758D7-9BCC-44AD-98FB-A68CA52677FA}"/>
          </ac:picMkLst>
        </pc:picChg>
        <pc:picChg chg="add del">
          <ac:chgData name="Raju Adhikary" userId="5d6c8f2e09f21277" providerId="LiveId" clId="{50B7728E-8BE0-4011-B1BA-F9DEAB471112}" dt="2024-12-10T13:57:55.680" v="465" actId="26606"/>
          <ac:picMkLst>
            <pc:docMk/>
            <pc:sldMk cId="2854010280" sldId="267"/>
            <ac:picMk id="301" creationId="{938C8E05-3629-4B19-A965-0C926F9DE4F3}"/>
          </ac:picMkLst>
        </pc:picChg>
        <pc:picChg chg="add del">
          <ac:chgData name="Raju Adhikary" userId="5d6c8f2e09f21277" providerId="LiveId" clId="{50B7728E-8BE0-4011-B1BA-F9DEAB471112}" dt="2024-12-10T13:58:05.789" v="471" actId="26606"/>
          <ac:picMkLst>
            <pc:docMk/>
            <pc:sldMk cId="2854010280" sldId="267"/>
            <ac:picMk id="303" creationId="{8FACC571-ABDB-4C1F-8A8B-53E362E11388}"/>
          </ac:picMkLst>
        </pc:picChg>
        <pc:picChg chg="add del">
          <ac:chgData name="Raju Adhikary" userId="5d6c8f2e09f21277" providerId="LiveId" clId="{50B7728E-8BE0-4011-B1BA-F9DEAB471112}" dt="2024-12-10T13:58:03.053" v="467" actId="26606"/>
          <ac:picMkLst>
            <pc:docMk/>
            <pc:sldMk cId="2854010280" sldId="267"/>
            <ac:picMk id="305" creationId="{62C758D7-9BCC-44AD-98FB-A68CA52677FA}"/>
          </ac:picMkLst>
        </pc:picChg>
        <pc:picChg chg="add del">
          <ac:chgData name="Raju Adhikary" userId="5d6c8f2e09f21277" providerId="LiveId" clId="{50B7728E-8BE0-4011-B1BA-F9DEAB471112}" dt="2024-12-10T13:58:03.053" v="467" actId="26606"/>
          <ac:picMkLst>
            <pc:docMk/>
            <pc:sldMk cId="2854010280" sldId="267"/>
            <ac:picMk id="307" creationId="{938C8E05-3629-4B19-A965-0C926F9DE4F3}"/>
          </ac:picMkLst>
        </pc:picChg>
        <pc:picChg chg="add del">
          <ac:chgData name="Raju Adhikary" userId="5d6c8f2e09f21277" providerId="LiveId" clId="{50B7728E-8BE0-4011-B1BA-F9DEAB471112}" dt="2024-12-10T13:58:05.789" v="471" actId="26606"/>
          <ac:picMkLst>
            <pc:docMk/>
            <pc:sldMk cId="2854010280" sldId="267"/>
            <ac:picMk id="309" creationId="{F486E5BD-1557-41D9-A119-D5F62647ABB1}"/>
          </ac:picMkLst>
        </pc:picChg>
        <pc:picChg chg="add del">
          <ac:chgData name="Raju Adhikary" userId="5d6c8f2e09f21277" providerId="LiveId" clId="{50B7728E-8BE0-4011-B1BA-F9DEAB471112}" dt="2024-12-10T13:58:07.818" v="475" actId="26606"/>
          <ac:picMkLst>
            <pc:docMk/>
            <pc:sldMk cId="2854010280" sldId="267"/>
            <ac:picMk id="311" creationId="{842DB508-57AC-4491-A95B-0A00DE260814}"/>
          </ac:picMkLst>
        </pc:picChg>
        <pc:picChg chg="add del">
          <ac:chgData name="Raju Adhikary" userId="5d6c8f2e09f21277" providerId="LiveId" clId="{50B7728E-8BE0-4011-B1BA-F9DEAB471112}" dt="2024-12-10T13:58:07.818" v="475" actId="26606"/>
          <ac:picMkLst>
            <pc:docMk/>
            <pc:sldMk cId="2854010280" sldId="267"/>
            <ac:picMk id="315" creationId="{8FACC571-ABDB-4C1F-8A8B-53E362E11388}"/>
          </ac:picMkLst>
        </pc:picChg>
        <pc:picChg chg="add del">
          <ac:chgData name="Raju Adhikary" userId="5d6c8f2e09f21277" providerId="LiveId" clId="{50B7728E-8BE0-4011-B1BA-F9DEAB471112}" dt="2024-12-10T13:58:07.818" v="475" actId="26606"/>
          <ac:picMkLst>
            <pc:docMk/>
            <pc:sldMk cId="2854010280" sldId="267"/>
            <ac:picMk id="316" creationId="{F486E5BD-1557-41D9-A119-D5F62647ABB1}"/>
          </ac:picMkLst>
        </pc:picChg>
        <pc:picChg chg="add del">
          <ac:chgData name="Raju Adhikary" userId="5d6c8f2e09f21277" providerId="LiveId" clId="{50B7728E-8BE0-4011-B1BA-F9DEAB471112}" dt="2024-12-10T13:58:09.790" v="479" actId="26606"/>
          <ac:picMkLst>
            <pc:docMk/>
            <pc:sldMk cId="2854010280" sldId="267"/>
            <ac:picMk id="318" creationId="{842DB508-57AC-4491-A95B-0A00DE260814}"/>
          </ac:picMkLst>
        </pc:picChg>
        <pc:picChg chg="add del">
          <ac:chgData name="Raju Adhikary" userId="5d6c8f2e09f21277" providerId="LiveId" clId="{50B7728E-8BE0-4011-B1BA-F9DEAB471112}" dt="2024-12-10T13:58:09.790" v="479" actId="26606"/>
          <ac:picMkLst>
            <pc:docMk/>
            <pc:sldMk cId="2854010280" sldId="267"/>
            <ac:picMk id="322" creationId="{8FACC571-ABDB-4C1F-8A8B-53E362E11388}"/>
          </ac:picMkLst>
        </pc:picChg>
        <pc:picChg chg="add del">
          <ac:chgData name="Raju Adhikary" userId="5d6c8f2e09f21277" providerId="LiveId" clId="{50B7728E-8BE0-4011-B1BA-F9DEAB471112}" dt="2024-12-10T13:58:09.790" v="479" actId="26606"/>
          <ac:picMkLst>
            <pc:docMk/>
            <pc:sldMk cId="2854010280" sldId="267"/>
            <ac:picMk id="323" creationId="{F486E5BD-1557-41D9-A119-D5F62647ABB1}"/>
          </ac:picMkLst>
        </pc:picChg>
        <pc:picChg chg="add del">
          <ac:chgData name="Raju Adhikary" userId="5d6c8f2e09f21277" providerId="LiveId" clId="{50B7728E-8BE0-4011-B1BA-F9DEAB471112}" dt="2024-12-10T13:58:10.993" v="483" actId="26606"/>
          <ac:picMkLst>
            <pc:docMk/>
            <pc:sldMk cId="2854010280" sldId="267"/>
            <ac:picMk id="325" creationId="{842DB508-57AC-4491-A95B-0A00DE260814}"/>
          </ac:picMkLst>
        </pc:picChg>
        <pc:picChg chg="add del">
          <ac:chgData name="Raju Adhikary" userId="5d6c8f2e09f21277" providerId="LiveId" clId="{50B7728E-8BE0-4011-B1BA-F9DEAB471112}" dt="2024-12-10T13:58:10.993" v="483" actId="26606"/>
          <ac:picMkLst>
            <pc:docMk/>
            <pc:sldMk cId="2854010280" sldId="267"/>
            <ac:picMk id="329" creationId="{8FACC571-ABDB-4C1F-8A8B-53E362E11388}"/>
          </ac:picMkLst>
        </pc:picChg>
        <pc:picChg chg="add del">
          <ac:chgData name="Raju Adhikary" userId="5d6c8f2e09f21277" providerId="LiveId" clId="{50B7728E-8BE0-4011-B1BA-F9DEAB471112}" dt="2024-12-10T13:58:10.993" v="483" actId="26606"/>
          <ac:picMkLst>
            <pc:docMk/>
            <pc:sldMk cId="2854010280" sldId="267"/>
            <ac:picMk id="330" creationId="{F486E5BD-1557-41D9-A119-D5F62647ABB1}"/>
          </ac:picMkLst>
        </pc:picChg>
        <pc:picChg chg="add del">
          <ac:chgData name="Raju Adhikary" userId="5d6c8f2e09f21277" providerId="LiveId" clId="{50B7728E-8BE0-4011-B1BA-F9DEAB471112}" dt="2024-12-10T13:58:11.680" v="485" actId="26606"/>
          <ac:picMkLst>
            <pc:docMk/>
            <pc:sldMk cId="2854010280" sldId="267"/>
            <ac:picMk id="333" creationId="{842DB508-57AC-4491-A95B-0A00DE260814}"/>
          </ac:picMkLst>
        </pc:picChg>
        <pc:picChg chg="add del">
          <ac:chgData name="Raju Adhikary" userId="5d6c8f2e09f21277" providerId="LiveId" clId="{50B7728E-8BE0-4011-B1BA-F9DEAB471112}" dt="2024-12-10T13:58:11.680" v="485" actId="26606"/>
          <ac:picMkLst>
            <pc:docMk/>
            <pc:sldMk cId="2854010280" sldId="267"/>
            <ac:picMk id="337" creationId="{8FACC571-ABDB-4C1F-8A8B-53E362E11388}"/>
          </ac:picMkLst>
        </pc:picChg>
        <pc:picChg chg="add del">
          <ac:chgData name="Raju Adhikary" userId="5d6c8f2e09f21277" providerId="LiveId" clId="{50B7728E-8BE0-4011-B1BA-F9DEAB471112}" dt="2024-12-10T13:58:11.680" v="485" actId="26606"/>
          <ac:picMkLst>
            <pc:docMk/>
            <pc:sldMk cId="2854010280" sldId="267"/>
            <ac:picMk id="338" creationId="{F486E5BD-1557-41D9-A119-D5F62647ABB1}"/>
          </ac:picMkLst>
        </pc:picChg>
        <pc:picChg chg="add del">
          <ac:chgData name="Raju Adhikary" userId="5d6c8f2e09f21277" providerId="LiveId" clId="{50B7728E-8BE0-4011-B1BA-F9DEAB471112}" dt="2024-12-10T13:58:13.009" v="489" actId="26606"/>
          <ac:picMkLst>
            <pc:docMk/>
            <pc:sldMk cId="2854010280" sldId="267"/>
            <ac:picMk id="339" creationId="{842DB508-57AC-4491-A95B-0A00DE260814}"/>
          </ac:picMkLst>
        </pc:picChg>
        <pc:picChg chg="add del">
          <ac:chgData name="Raju Adhikary" userId="5d6c8f2e09f21277" providerId="LiveId" clId="{50B7728E-8BE0-4011-B1BA-F9DEAB471112}" dt="2024-12-10T13:58:13.009" v="489" actId="26606"/>
          <ac:picMkLst>
            <pc:docMk/>
            <pc:sldMk cId="2854010280" sldId="267"/>
            <ac:picMk id="343" creationId="{8FACC571-ABDB-4C1F-8A8B-53E362E11388}"/>
          </ac:picMkLst>
        </pc:picChg>
        <pc:picChg chg="add del">
          <ac:chgData name="Raju Adhikary" userId="5d6c8f2e09f21277" providerId="LiveId" clId="{50B7728E-8BE0-4011-B1BA-F9DEAB471112}" dt="2024-12-10T13:58:13.009" v="489" actId="26606"/>
          <ac:picMkLst>
            <pc:docMk/>
            <pc:sldMk cId="2854010280" sldId="267"/>
            <ac:picMk id="344" creationId="{F486E5BD-1557-41D9-A119-D5F62647ABB1}"/>
          </ac:picMkLst>
        </pc:picChg>
        <pc:picChg chg="add del">
          <ac:chgData name="Raju Adhikary" userId="5d6c8f2e09f21277" providerId="LiveId" clId="{50B7728E-8BE0-4011-B1BA-F9DEAB471112}" dt="2024-12-10T13:58:13.759" v="491" actId="26606"/>
          <ac:picMkLst>
            <pc:docMk/>
            <pc:sldMk cId="2854010280" sldId="267"/>
            <ac:picMk id="347" creationId="{842DB508-57AC-4491-A95B-0A00DE260814}"/>
          </ac:picMkLst>
        </pc:picChg>
        <pc:picChg chg="add del">
          <ac:chgData name="Raju Adhikary" userId="5d6c8f2e09f21277" providerId="LiveId" clId="{50B7728E-8BE0-4011-B1BA-F9DEAB471112}" dt="2024-12-10T13:58:13.759" v="491" actId="26606"/>
          <ac:picMkLst>
            <pc:docMk/>
            <pc:sldMk cId="2854010280" sldId="267"/>
            <ac:picMk id="351" creationId="{8FACC571-ABDB-4C1F-8A8B-53E362E11388}"/>
          </ac:picMkLst>
        </pc:picChg>
        <pc:picChg chg="add del">
          <ac:chgData name="Raju Adhikary" userId="5d6c8f2e09f21277" providerId="LiveId" clId="{50B7728E-8BE0-4011-B1BA-F9DEAB471112}" dt="2024-12-10T13:58:13.759" v="491" actId="26606"/>
          <ac:picMkLst>
            <pc:docMk/>
            <pc:sldMk cId="2854010280" sldId="267"/>
            <ac:picMk id="352" creationId="{F486E5BD-1557-41D9-A119-D5F62647ABB1}"/>
          </ac:picMkLst>
        </pc:picChg>
        <pc:picChg chg="add del">
          <ac:chgData name="Raju Adhikary" userId="5d6c8f2e09f21277" providerId="LiveId" clId="{50B7728E-8BE0-4011-B1BA-F9DEAB471112}" dt="2024-12-10T13:58:22.240" v="499" actId="26606"/>
          <ac:picMkLst>
            <pc:docMk/>
            <pc:sldMk cId="2854010280" sldId="267"/>
            <ac:picMk id="353" creationId="{83DC4F7D-6CBC-4B88-80C9-3E5BBFA8D75E}"/>
          </ac:picMkLst>
        </pc:picChg>
        <pc:picChg chg="add del">
          <ac:chgData name="Raju Adhikary" userId="5d6c8f2e09f21277" providerId="LiveId" clId="{50B7728E-8BE0-4011-B1BA-F9DEAB471112}" dt="2024-12-10T13:58:14.634" v="493" actId="26606"/>
          <ac:picMkLst>
            <pc:docMk/>
            <pc:sldMk cId="2854010280" sldId="267"/>
            <ac:picMk id="355" creationId="{842DB508-57AC-4491-A95B-0A00DE260814}"/>
          </ac:picMkLst>
        </pc:picChg>
        <pc:picChg chg="add del">
          <ac:chgData name="Raju Adhikary" userId="5d6c8f2e09f21277" providerId="LiveId" clId="{50B7728E-8BE0-4011-B1BA-F9DEAB471112}" dt="2024-12-10T13:58:14.634" v="493" actId="26606"/>
          <ac:picMkLst>
            <pc:docMk/>
            <pc:sldMk cId="2854010280" sldId="267"/>
            <ac:picMk id="359" creationId="{8FACC571-ABDB-4C1F-8A8B-53E362E11388}"/>
          </ac:picMkLst>
        </pc:picChg>
        <pc:picChg chg="add del">
          <ac:chgData name="Raju Adhikary" userId="5d6c8f2e09f21277" providerId="LiveId" clId="{50B7728E-8BE0-4011-B1BA-F9DEAB471112}" dt="2024-12-10T13:58:14.634" v="493" actId="26606"/>
          <ac:picMkLst>
            <pc:docMk/>
            <pc:sldMk cId="2854010280" sldId="267"/>
            <ac:picMk id="360" creationId="{F486E5BD-1557-41D9-A119-D5F62647ABB1}"/>
          </ac:picMkLst>
        </pc:picChg>
        <pc:picChg chg="add del">
          <ac:chgData name="Raju Adhikary" userId="5d6c8f2e09f21277" providerId="LiveId" clId="{50B7728E-8BE0-4011-B1BA-F9DEAB471112}" dt="2024-12-10T13:58:15.883" v="495" actId="26606"/>
          <ac:picMkLst>
            <pc:docMk/>
            <pc:sldMk cId="2854010280" sldId="267"/>
            <ac:picMk id="363" creationId="{842DB508-57AC-4491-A95B-0A00DE260814}"/>
          </ac:picMkLst>
        </pc:picChg>
        <pc:picChg chg="add del">
          <ac:chgData name="Raju Adhikary" userId="5d6c8f2e09f21277" providerId="LiveId" clId="{50B7728E-8BE0-4011-B1BA-F9DEAB471112}" dt="2024-12-10T13:58:15.883" v="495" actId="26606"/>
          <ac:picMkLst>
            <pc:docMk/>
            <pc:sldMk cId="2854010280" sldId="267"/>
            <ac:picMk id="367" creationId="{8FACC571-ABDB-4C1F-8A8B-53E362E11388}"/>
          </ac:picMkLst>
        </pc:picChg>
        <pc:picChg chg="add del">
          <ac:chgData name="Raju Adhikary" userId="5d6c8f2e09f21277" providerId="LiveId" clId="{50B7728E-8BE0-4011-B1BA-F9DEAB471112}" dt="2024-12-10T13:58:15.883" v="495" actId="26606"/>
          <ac:picMkLst>
            <pc:docMk/>
            <pc:sldMk cId="2854010280" sldId="267"/>
            <ac:picMk id="368" creationId="{F486E5BD-1557-41D9-A119-D5F62647ABB1}"/>
          </ac:picMkLst>
        </pc:picChg>
        <pc:picChg chg="add del">
          <ac:chgData name="Raju Adhikary" userId="5d6c8f2e09f21277" providerId="LiveId" clId="{50B7728E-8BE0-4011-B1BA-F9DEAB471112}" dt="2024-12-10T14:10:31.237" v="588" actId="26606"/>
          <ac:picMkLst>
            <pc:docMk/>
            <pc:sldMk cId="2854010280" sldId="267"/>
            <ac:picMk id="375" creationId="{5D7C72BA-4476-4E4B-BC37-9A75FD0C5951}"/>
          </ac:picMkLst>
        </pc:picChg>
        <pc:picChg chg="add del">
          <ac:chgData name="Raju Adhikary" userId="5d6c8f2e09f21277" providerId="LiveId" clId="{50B7728E-8BE0-4011-B1BA-F9DEAB471112}" dt="2024-12-10T14:10:31.237" v="588" actId="26606"/>
          <ac:picMkLst>
            <pc:docMk/>
            <pc:sldMk cId="2854010280" sldId="267"/>
            <ac:picMk id="377" creationId="{3992EB33-38E1-4175-8EE2-9BB8CC159C7B}"/>
          </ac:picMkLst>
        </pc:picChg>
        <pc:picChg chg="add del">
          <ac:chgData name="Raju Adhikary" userId="5d6c8f2e09f21277" providerId="LiveId" clId="{50B7728E-8BE0-4011-B1BA-F9DEAB471112}" dt="2024-12-10T14:10:30.237" v="585" actId="26606"/>
          <ac:picMkLst>
            <pc:docMk/>
            <pc:sldMk cId="2854010280" sldId="267"/>
            <ac:picMk id="381" creationId="{5D7C72BA-4476-4E4B-BC37-9A75FD0C5951}"/>
          </ac:picMkLst>
        </pc:picChg>
        <pc:picChg chg="add del">
          <ac:chgData name="Raju Adhikary" userId="5d6c8f2e09f21277" providerId="LiveId" clId="{50B7728E-8BE0-4011-B1BA-F9DEAB471112}" dt="2024-12-10T14:10:30.237" v="585" actId="26606"/>
          <ac:picMkLst>
            <pc:docMk/>
            <pc:sldMk cId="2854010280" sldId="267"/>
            <ac:picMk id="384" creationId="{3992EB33-38E1-4175-8EE2-9BB8CC159C7B}"/>
          </ac:picMkLst>
        </pc:picChg>
        <pc:picChg chg="add del">
          <ac:chgData name="Raju Adhikary" userId="5d6c8f2e09f21277" providerId="LiveId" clId="{50B7728E-8BE0-4011-B1BA-F9DEAB471112}" dt="2024-12-10T14:10:27.361" v="581" actId="26606"/>
          <ac:picMkLst>
            <pc:docMk/>
            <pc:sldMk cId="2854010280" sldId="267"/>
            <ac:picMk id="385" creationId="{62C758D7-9BCC-44AD-98FB-A68CA52677FA}"/>
          </ac:picMkLst>
        </pc:picChg>
        <pc:picChg chg="add del">
          <ac:chgData name="Raju Adhikary" userId="5d6c8f2e09f21277" providerId="LiveId" clId="{50B7728E-8BE0-4011-B1BA-F9DEAB471112}" dt="2024-12-10T14:10:27.361" v="581" actId="26606"/>
          <ac:picMkLst>
            <pc:docMk/>
            <pc:sldMk cId="2854010280" sldId="267"/>
            <ac:picMk id="389" creationId="{938C8E05-3629-4B19-A965-0C926F9DE4F3}"/>
          </ac:picMkLst>
        </pc:picChg>
        <pc:picChg chg="add del">
          <ac:chgData name="Raju Adhikary" userId="5d6c8f2e09f21277" providerId="LiveId" clId="{50B7728E-8BE0-4011-B1BA-F9DEAB471112}" dt="2024-12-10T14:13:16.291" v="673" actId="700"/>
          <ac:picMkLst>
            <pc:docMk/>
            <pc:sldMk cId="2854010280" sldId="267"/>
            <ac:picMk id="390" creationId="{5D7C72BA-4476-4E4B-BC37-9A75FD0C5951}"/>
          </ac:picMkLst>
        </pc:picChg>
        <pc:picChg chg="add del">
          <ac:chgData name="Raju Adhikary" userId="5d6c8f2e09f21277" providerId="LiveId" clId="{50B7728E-8BE0-4011-B1BA-F9DEAB471112}" dt="2024-12-10T14:13:16.291" v="673" actId="700"/>
          <ac:picMkLst>
            <pc:docMk/>
            <pc:sldMk cId="2854010280" sldId="267"/>
            <ac:picMk id="393" creationId="{3992EB33-38E1-4175-8EE2-9BB8CC159C7B}"/>
          </ac:picMkLst>
        </pc:picChg>
      </pc:sldChg>
      <pc:sldChg chg="del modTransition">
        <pc:chgData name="Raju Adhikary" userId="5d6c8f2e09f21277" providerId="LiveId" clId="{50B7728E-8BE0-4011-B1BA-F9DEAB471112}" dt="2024-12-10T13:08:45.719" v="68" actId="2696"/>
        <pc:sldMkLst>
          <pc:docMk/>
          <pc:sldMk cId="732014558" sldId="268"/>
        </pc:sldMkLst>
      </pc:sldChg>
      <pc:sldChg chg="addSp modSp mod modTransition">
        <pc:chgData name="Raju Adhikary" userId="5d6c8f2e09f21277" providerId="LiveId" clId="{50B7728E-8BE0-4011-B1BA-F9DEAB471112}" dt="2024-12-10T13:49:21.176" v="322" actId="14100"/>
        <pc:sldMkLst>
          <pc:docMk/>
          <pc:sldMk cId="2166503412" sldId="269"/>
        </pc:sldMkLst>
        <pc:spChg chg="mod">
          <ac:chgData name="Raju Adhikary" userId="5d6c8f2e09f21277" providerId="LiveId" clId="{50B7728E-8BE0-4011-B1BA-F9DEAB471112}" dt="2024-12-10T13:32:44.126" v="226"/>
          <ac:spMkLst>
            <pc:docMk/>
            <pc:sldMk cId="2166503412" sldId="269"/>
            <ac:spMk id="4" creationId="{00000000-0000-0000-0000-000000000000}"/>
          </ac:spMkLst>
        </pc:spChg>
        <pc:spChg chg="add mod">
          <ac:chgData name="Raju Adhikary" userId="5d6c8f2e09f21277" providerId="LiveId" clId="{50B7728E-8BE0-4011-B1BA-F9DEAB471112}" dt="2024-12-10T13:07:28.834" v="55" actId="1076"/>
          <ac:spMkLst>
            <pc:docMk/>
            <pc:sldMk cId="2166503412" sldId="269"/>
            <ac:spMk id="6" creationId="{63DF453D-5614-1E6F-2336-74AB67D86CF9}"/>
          </ac:spMkLst>
        </pc:spChg>
        <pc:spChg chg="add mod">
          <ac:chgData name="Raju Adhikary" userId="5d6c8f2e09f21277" providerId="LiveId" clId="{50B7728E-8BE0-4011-B1BA-F9DEAB471112}" dt="2024-12-10T13:08:07.647" v="65" actId="20577"/>
          <ac:spMkLst>
            <pc:docMk/>
            <pc:sldMk cId="2166503412" sldId="269"/>
            <ac:spMk id="8" creationId="{C075495D-F1F6-00BF-ADC6-0CA4596C29EE}"/>
          </ac:spMkLst>
        </pc:spChg>
        <pc:spChg chg="add mod">
          <ac:chgData name="Raju Adhikary" userId="5d6c8f2e09f21277" providerId="LiveId" clId="{50B7728E-8BE0-4011-B1BA-F9DEAB471112}" dt="2024-12-10T13:08:01.691" v="63" actId="20577"/>
          <ac:spMkLst>
            <pc:docMk/>
            <pc:sldMk cId="2166503412" sldId="269"/>
            <ac:spMk id="9" creationId="{E5B3B831-E58E-9CBE-485D-35AC399EC38F}"/>
          </ac:spMkLst>
        </pc:spChg>
        <pc:spChg chg="add mod">
          <ac:chgData name="Raju Adhikary" userId="5d6c8f2e09f21277" providerId="LiveId" clId="{50B7728E-8BE0-4011-B1BA-F9DEAB471112}" dt="2024-12-10T13:08:12.978" v="67" actId="20577"/>
          <ac:spMkLst>
            <pc:docMk/>
            <pc:sldMk cId="2166503412" sldId="269"/>
            <ac:spMk id="11" creationId="{0B8B1F85-C763-41C5-5070-23DF6B0E1C9F}"/>
          </ac:spMkLst>
        </pc:spChg>
        <pc:picChg chg="mod">
          <ac:chgData name="Raju Adhikary" userId="5d6c8f2e09f21277" providerId="LiveId" clId="{50B7728E-8BE0-4011-B1BA-F9DEAB471112}" dt="2024-12-10T13:06:33.293" v="45" actId="14100"/>
          <ac:picMkLst>
            <pc:docMk/>
            <pc:sldMk cId="2166503412" sldId="269"/>
            <ac:picMk id="3" creationId="{A318B150-421F-B416-9B2D-2ED6FAC9EA1A}"/>
          </ac:picMkLst>
        </pc:picChg>
        <pc:picChg chg="mod">
          <ac:chgData name="Raju Adhikary" userId="5d6c8f2e09f21277" providerId="LiveId" clId="{50B7728E-8BE0-4011-B1BA-F9DEAB471112}" dt="2024-12-10T13:49:15.112" v="320" actId="1076"/>
          <ac:picMkLst>
            <pc:docMk/>
            <pc:sldMk cId="2166503412" sldId="269"/>
            <ac:picMk id="5" creationId="{47116C29-C8B4-0D31-AF26-62BE39840484}"/>
          </ac:picMkLst>
        </pc:picChg>
        <pc:picChg chg="mod">
          <ac:chgData name="Raju Adhikary" userId="5d6c8f2e09f21277" providerId="LiveId" clId="{50B7728E-8BE0-4011-B1BA-F9DEAB471112}" dt="2024-12-10T13:06:10.975" v="38" actId="1076"/>
          <ac:picMkLst>
            <pc:docMk/>
            <pc:sldMk cId="2166503412" sldId="269"/>
            <ac:picMk id="7" creationId="{88C58A2F-F01C-B286-D7BD-A6B15A7FC7C2}"/>
          </ac:picMkLst>
        </pc:picChg>
        <pc:picChg chg="mod">
          <ac:chgData name="Raju Adhikary" userId="5d6c8f2e09f21277" providerId="LiveId" clId="{50B7728E-8BE0-4011-B1BA-F9DEAB471112}" dt="2024-12-10T13:49:21.176" v="322" actId="14100"/>
          <ac:picMkLst>
            <pc:docMk/>
            <pc:sldMk cId="2166503412" sldId="269"/>
            <ac:picMk id="10" creationId="{99F642EE-7909-0EAC-30B0-A05D3C8DD9D5}"/>
          </ac:picMkLst>
        </pc:picChg>
      </pc:sldChg>
      <pc:sldChg chg="modSp mod modTransition">
        <pc:chgData name="Raju Adhikary" userId="5d6c8f2e09f21277" providerId="LiveId" clId="{50B7728E-8BE0-4011-B1BA-F9DEAB471112}" dt="2024-12-10T14:07:31.095" v="563" actId="1076"/>
        <pc:sldMkLst>
          <pc:docMk/>
          <pc:sldMk cId="1945159331" sldId="271"/>
        </pc:sldMkLst>
        <pc:spChg chg="mod">
          <ac:chgData name="Raju Adhikary" userId="5d6c8f2e09f21277" providerId="LiveId" clId="{50B7728E-8BE0-4011-B1BA-F9DEAB471112}" dt="2024-12-10T13:32:44.126" v="226"/>
          <ac:spMkLst>
            <pc:docMk/>
            <pc:sldMk cId="1945159331" sldId="271"/>
            <ac:spMk id="4" creationId="{00000000-0000-0000-0000-000000000000}"/>
          </ac:spMkLst>
        </pc:spChg>
        <pc:picChg chg="mod">
          <ac:chgData name="Raju Adhikary" userId="5d6c8f2e09f21277" providerId="LiveId" clId="{50B7728E-8BE0-4011-B1BA-F9DEAB471112}" dt="2024-12-10T14:07:31.095" v="563" actId="1076"/>
          <ac:picMkLst>
            <pc:docMk/>
            <pc:sldMk cId="1945159331" sldId="271"/>
            <ac:picMk id="7" creationId="{EB94ECC4-D6E8-27BE-A97E-8BD533F760B9}"/>
          </ac:picMkLst>
        </pc:picChg>
      </pc:sldChg>
      <pc:sldMasterChg chg="modTransition setBg modSldLayout">
        <pc:chgData name="Raju Adhikary" userId="5d6c8f2e09f21277" providerId="LiveId" clId="{50B7728E-8BE0-4011-B1BA-F9DEAB471112}" dt="2024-12-10T13:30:40.339" v="225"/>
        <pc:sldMasterMkLst>
          <pc:docMk/>
          <pc:sldMasterMk cId="1535614867" sldId="2147483890"/>
        </pc:sldMasterMkLst>
        <pc:sldLayoutChg chg="modTransition setBg">
          <pc:chgData name="Raju Adhikary" userId="5d6c8f2e09f21277" providerId="LiveId" clId="{50B7728E-8BE0-4011-B1BA-F9DEAB471112}" dt="2024-12-10T13:30:40.339" v="225"/>
          <pc:sldLayoutMkLst>
            <pc:docMk/>
            <pc:sldMasterMk cId="1535614867" sldId="2147483890"/>
            <pc:sldLayoutMk cId="2576143538" sldId="2147483891"/>
          </pc:sldLayoutMkLst>
        </pc:sldLayoutChg>
        <pc:sldLayoutChg chg="modTransition setBg">
          <pc:chgData name="Raju Adhikary" userId="5d6c8f2e09f21277" providerId="LiveId" clId="{50B7728E-8BE0-4011-B1BA-F9DEAB471112}" dt="2024-12-10T13:30:40.339" v="225"/>
          <pc:sldLayoutMkLst>
            <pc:docMk/>
            <pc:sldMasterMk cId="1535614867" sldId="2147483890"/>
            <pc:sldLayoutMk cId="3057131953" sldId="2147483892"/>
          </pc:sldLayoutMkLst>
        </pc:sldLayoutChg>
        <pc:sldLayoutChg chg="modTransition setBg">
          <pc:chgData name="Raju Adhikary" userId="5d6c8f2e09f21277" providerId="LiveId" clId="{50B7728E-8BE0-4011-B1BA-F9DEAB471112}" dt="2024-12-10T13:30:40.339" v="225"/>
          <pc:sldLayoutMkLst>
            <pc:docMk/>
            <pc:sldMasterMk cId="1535614867" sldId="2147483890"/>
            <pc:sldLayoutMk cId="3283073818" sldId="2147483893"/>
          </pc:sldLayoutMkLst>
        </pc:sldLayoutChg>
        <pc:sldLayoutChg chg="modTransition setBg">
          <pc:chgData name="Raju Adhikary" userId="5d6c8f2e09f21277" providerId="LiveId" clId="{50B7728E-8BE0-4011-B1BA-F9DEAB471112}" dt="2024-12-10T13:30:40.339" v="225"/>
          <pc:sldLayoutMkLst>
            <pc:docMk/>
            <pc:sldMasterMk cId="1535614867" sldId="2147483890"/>
            <pc:sldLayoutMk cId="1496371772" sldId="2147483894"/>
          </pc:sldLayoutMkLst>
        </pc:sldLayoutChg>
        <pc:sldLayoutChg chg="modTransition setBg">
          <pc:chgData name="Raju Adhikary" userId="5d6c8f2e09f21277" providerId="LiveId" clId="{50B7728E-8BE0-4011-B1BA-F9DEAB471112}" dt="2024-12-10T13:30:40.339" v="225"/>
          <pc:sldLayoutMkLst>
            <pc:docMk/>
            <pc:sldMasterMk cId="1535614867" sldId="2147483890"/>
            <pc:sldLayoutMk cId="3039963976" sldId="2147483895"/>
          </pc:sldLayoutMkLst>
        </pc:sldLayoutChg>
        <pc:sldLayoutChg chg="modTransition setBg">
          <pc:chgData name="Raju Adhikary" userId="5d6c8f2e09f21277" providerId="LiveId" clId="{50B7728E-8BE0-4011-B1BA-F9DEAB471112}" dt="2024-12-10T13:30:40.339" v="225"/>
          <pc:sldLayoutMkLst>
            <pc:docMk/>
            <pc:sldMasterMk cId="1535614867" sldId="2147483890"/>
            <pc:sldLayoutMk cId="1922538263" sldId="2147483896"/>
          </pc:sldLayoutMkLst>
        </pc:sldLayoutChg>
        <pc:sldLayoutChg chg="modTransition setBg">
          <pc:chgData name="Raju Adhikary" userId="5d6c8f2e09f21277" providerId="LiveId" clId="{50B7728E-8BE0-4011-B1BA-F9DEAB471112}" dt="2024-12-10T13:30:40.339" v="225"/>
          <pc:sldLayoutMkLst>
            <pc:docMk/>
            <pc:sldMasterMk cId="1535614867" sldId="2147483890"/>
            <pc:sldLayoutMk cId="1853567634" sldId="2147483897"/>
          </pc:sldLayoutMkLst>
        </pc:sldLayoutChg>
        <pc:sldLayoutChg chg="modTransition setBg">
          <pc:chgData name="Raju Adhikary" userId="5d6c8f2e09f21277" providerId="LiveId" clId="{50B7728E-8BE0-4011-B1BA-F9DEAB471112}" dt="2024-12-10T13:30:40.339" v="225"/>
          <pc:sldLayoutMkLst>
            <pc:docMk/>
            <pc:sldMasterMk cId="1535614867" sldId="2147483890"/>
            <pc:sldLayoutMk cId="1607753407" sldId="2147483898"/>
          </pc:sldLayoutMkLst>
        </pc:sldLayoutChg>
        <pc:sldLayoutChg chg="modTransition setBg">
          <pc:chgData name="Raju Adhikary" userId="5d6c8f2e09f21277" providerId="LiveId" clId="{50B7728E-8BE0-4011-B1BA-F9DEAB471112}" dt="2024-12-10T13:30:40.339" v="225"/>
          <pc:sldLayoutMkLst>
            <pc:docMk/>
            <pc:sldMasterMk cId="1535614867" sldId="2147483890"/>
            <pc:sldLayoutMk cId="3718507690" sldId="2147483899"/>
          </pc:sldLayoutMkLst>
        </pc:sldLayoutChg>
        <pc:sldLayoutChg chg="modTransition setBg">
          <pc:chgData name="Raju Adhikary" userId="5d6c8f2e09f21277" providerId="LiveId" clId="{50B7728E-8BE0-4011-B1BA-F9DEAB471112}" dt="2024-12-10T13:30:40.339" v="225"/>
          <pc:sldLayoutMkLst>
            <pc:docMk/>
            <pc:sldMasterMk cId="1535614867" sldId="2147483890"/>
            <pc:sldLayoutMk cId="3120314762" sldId="2147483900"/>
          </pc:sldLayoutMkLst>
        </pc:sldLayoutChg>
        <pc:sldLayoutChg chg="modTransition setBg">
          <pc:chgData name="Raju Adhikary" userId="5d6c8f2e09f21277" providerId="LiveId" clId="{50B7728E-8BE0-4011-B1BA-F9DEAB471112}" dt="2024-12-10T13:30:40.339" v="225"/>
          <pc:sldLayoutMkLst>
            <pc:docMk/>
            <pc:sldMasterMk cId="1535614867" sldId="2147483890"/>
            <pc:sldLayoutMk cId="2655505984" sldId="2147483901"/>
          </pc:sldLayoutMkLst>
        </pc:sldLayoutChg>
      </pc:sldMasterChg>
      <pc:sldMasterChg chg="modTransition setBg modSldLayout">
        <pc:chgData name="Raju Adhikary" userId="5d6c8f2e09f21277" providerId="LiveId" clId="{50B7728E-8BE0-4011-B1BA-F9DEAB471112}" dt="2024-12-10T13:33:20.432" v="231"/>
        <pc:sldMasterMkLst>
          <pc:docMk/>
          <pc:sldMasterMk cId="311548292" sldId="2147483902"/>
        </pc:sldMasterMkLst>
        <pc:sldLayoutChg chg="modTransition setBg">
          <pc:chgData name="Raju Adhikary" userId="5d6c8f2e09f21277" providerId="LiveId" clId="{50B7728E-8BE0-4011-B1BA-F9DEAB471112}" dt="2024-12-10T13:33:20.432" v="231"/>
          <pc:sldLayoutMkLst>
            <pc:docMk/>
            <pc:sldMasterMk cId="311548292" sldId="2147483902"/>
            <pc:sldLayoutMk cId="1746502268" sldId="2147483903"/>
          </pc:sldLayoutMkLst>
        </pc:sldLayoutChg>
        <pc:sldLayoutChg chg="modTransition setBg">
          <pc:chgData name="Raju Adhikary" userId="5d6c8f2e09f21277" providerId="LiveId" clId="{50B7728E-8BE0-4011-B1BA-F9DEAB471112}" dt="2024-12-10T13:33:20.432" v="231"/>
          <pc:sldLayoutMkLst>
            <pc:docMk/>
            <pc:sldMasterMk cId="311548292" sldId="2147483902"/>
            <pc:sldLayoutMk cId="798461012" sldId="2147483904"/>
          </pc:sldLayoutMkLst>
        </pc:sldLayoutChg>
        <pc:sldLayoutChg chg="modTransition setBg">
          <pc:chgData name="Raju Adhikary" userId="5d6c8f2e09f21277" providerId="LiveId" clId="{50B7728E-8BE0-4011-B1BA-F9DEAB471112}" dt="2024-12-10T13:33:20.432" v="231"/>
          <pc:sldLayoutMkLst>
            <pc:docMk/>
            <pc:sldMasterMk cId="311548292" sldId="2147483902"/>
            <pc:sldLayoutMk cId="2932870250" sldId="2147483905"/>
          </pc:sldLayoutMkLst>
        </pc:sldLayoutChg>
        <pc:sldLayoutChg chg="modTransition setBg">
          <pc:chgData name="Raju Adhikary" userId="5d6c8f2e09f21277" providerId="LiveId" clId="{50B7728E-8BE0-4011-B1BA-F9DEAB471112}" dt="2024-12-10T13:33:20.432" v="231"/>
          <pc:sldLayoutMkLst>
            <pc:docMk/>
            <pc:sldMasterMk cId="311548292" sldId="2147483902"/>
            <pc:sldLayoutMk cId="3492851599" sldId="2147483906"/>
          </pc:sldLayoutMkLst>
        </pc:sldLayoutChg>
        <pc:sldLayoutChg chg="modTransition setBg">
          <pc:chgData name="Raju Adhikary" userId="5d6c8f2e09f21277" providerId="LiveId" clId="{50B7728E-8BE0-4011-B1BA-F9DEAB471112}" dt="2024-12-10T13:33:20.432" v="231"/>
          <pc:sldLayoutMkLst>
            <pc:docMk/>
            <pc:sldMasterMk cId="311548292" sldId="2147483902"/>
            <pc:sldLayoutMk cId="1268584187" sldId="2147483907"/>
          </pc:sldLayoutMkLst>
        </pc:sldLayoutChg>
        <pc:sldLayoutChg chg="modTransition setBg">
          <pc:chgData name="Raju Adhikary" userId="5d6c8f2e09f21277" providerId="LiveId" clId="{50B7728E-8BE0-4011-B1BA-F9DEAB471112}" dt="2024-12-10T13:33:20.432" v="231"/>
          <pc:sldLayoutMkLst>
            <pc:docMk/>
            <pc:sldMasterMk cId="311548292" sldId="2147483902"/>
            <pc:sldLayoutMk cId="3613181944" sldId="2147483908"/>
          </pc:sldLayoutMkLst>
        </pc:sldLayoutChg>
        <pc:sldLayoutChg chg="modTransition setBg">
          <pc:chgData name="Raju Adhikary" userId="5d6c8f2e09f21277" providerId="LiveId" clId="{50B7728E-8BE0-4011-B1BA-F9DEAB471112}" dt="2024-12-10T13:33:20.432" v="231"/>
          <pc:sldLayoutMkLst>
            <pc:docMk/>
            <pc:sldMasterMk cId="311548292" sldId="2147483902"/>
            <pc:sldLayoutMk cId="1433619598" sldId="2147483909"/>
          </pc:sldLayoutMkLst>
        </pc:sldLayoutChg>
        <pc:sldLayoutChg chg="modTransition setBg">
          <pc:chgData name="Raju Adhikary" userId="5d6c8f2e09f21277" providerId="LiveId" clId="{50B7728E-8BE0-4011-B1BA-F9DEAB471112}" dt="2024-12-10T13:33:20.432" v="231"/>
          <pc:sldLayoutMkLst>
            <pc:docMk/>
            <pc:sldMasterMk cId="311548292" sldId="2147483902"/>
            <pc:sldLayoutMk cId="1818239302" sldId="2147483910"/>
          </pc:sldLayoutMkLst>
        </pc:sldLayoutChg>
        <pc:sldLayoutChg chg="modTransition setBg">
          <pc:chgData name="Raju Adhikary" userId="5d6c8f2e09f21277" providerId="LiveId" clId="{50B7728E-8BE0-4011-B1BA-F9DEAB471112}" dt="2024-12-10T13:33:20.432" v="231"/>
          <pc:sldLayoutMkLst>
            <pc:docMk/>
            <pc:sldMasterMk cId="311548292" sldId="2147483902"/>
            <pc:sldLayoutMk cId="1380166180" sldId="2147483911"/>
          </pc:sldLayoutMkLst>
        </pc:sldLayoutChg>
        <pc:sldLayoutChg chg="setBg">
          <pc:chgData name="Raju Adhikary" userId="5d6c8f2e09f21277" providerId="LiveId" clId="{50B7728E-8BE0-4011-B1BA-F9DEAB471112}" dt="2024-12-10T13:33:20.432" v="231"/>
          <pc:sldLayoutMkLst>
            <pc:docMk/>
            <pc:sldMasterMk cId="311548292" sldId="2147483902"/>
            <pc:sldLayoutMk cId="4265237068" sldId="2147483912"/>
          </pc:sldLayoutMkLst>
        </pc:sldLayoutChg>
        <pc:sldLayoutChg chg="setBg">
          <pc:chgData name="Raju Adhikary" userId="5d6c8f2e09f21277" providerId="LiveId" clId="{50B7728E-8BE0-4011-B1BA-F9DEAB471112}" dt="2024-12-10T13:33:20.432" v="231"/>
          <pc:sldLayoutMkLst>
            <pc:docMk/>
            <pc:sldMasterMk cId="311548292" sldId="2147483902"/>
            <pc:sldLayoutMk cId="1511669047" sldId="2147483913"/>
          </pc:sldLayoutMkLst>
        </pc:sldLayoutChg>
        <pc:sldLayoutChg chg="setBg">
          <pc:chgData name="Raju Adhikary" userId="5d6c8f2e09f21277" providerId="LiveId" clId="{50B7728E-8BE0-4011-B1BA-F9DEAB471112}" dt="2024-12-10T13:33:20.432" v="231"/>
          <pc:sldLayoutMkLst>
            <pc:docMk/>
            <pc:sldMasterMk cId="311548292" sldId="2147483902"/>
            <pc:sldLayoutMk cId="2605801736" sldId="2147483914"/>
          </pc:sldLayoutMkLst>
        </pc:sldLayoutChg>
        <pc:sldLayoutChg chg="setBg">
          <pc:chgData name="Raju Adhikary" userId="5d6c8f2e09f21277" providerId="LiveId" clId="{50B7728E-8BE0-4011-B1BA-F9DEAB471112}" dt="2024-12-10T13:33:20.432" v="231"/>
          <pc:sldLayoutMkLst>
            <pc:docMk/>
            <pc:sldMasterMk cId="311548292" sldId="2147483902"/>
            <pc:sldLayoutMk cId="1078611320" sldId="2147483915"/>
          </pc:sldLayoutMkLst>
        </pc:sldLayoutChg>
        <pc:sldLayoutChg chg="setBg">
          <pc:chgData name="Raju Adhikary" userId="5d6c8f2e09f21277" providerId="LiveId" clId="{50B7728E-8BE0-4011-B1BA-F9DEAB471112}" dt="2024-12-10T13:33:20.432" v="231"/>
          <pc:sldLayoutMkLst>
            <pc:docMk/>
            <pc:sldMasterMk cId="311548292" sldId="2147483902"/>
            <pc:sldLayoutMk cId="912623167" sldId="2147483916"/>
          </pc:sldLayoutMkLst>
        </pc:sldLayoutChg>
        <pc:sldLayoutChg chg="setBg">
          <pc:chgData name="Raju Adhikary" userId="5d6c8f2e09f21277" providerId="LiveId" clId="{50B7728E-8BE0-4011-B1BA-F9DEAB471112}" dt="2024-12-10T13:33:20.432" v="231"/>
          <pc:sldLayoutMkLst>
            <pc:docMk/>
            <pc:sldMasterMk cId="311548292" sldId="2147483902"/>
            <pc:sldLayoutMk cId="1852470082" sldId="2147483917"/>
          </pc:sldLayoutMkLst>
        </pc:sldLayoutChg>
        <pc:sldLayoutChg chg="modTransition setBg">
          <pc:chgData name="Raju Adhikary" userId="5d6c8f2e09f21277" providerId="LiveId" clId="{50B7728E-8BE0-4011-B1BA-F9DEAB471112}" dt="2024-12-10T13:33:20.432" v="231"/>
          <pc:sldLayoutMkLst>
            <pc:docMk/>
            <pc:sldMasterMk cId="311548292" sldId="2147483902"/>
            <pc:sldLayoutMk cId="2747817113" sldId="2147483918"/>
          </pc:sldLayoutMkLst>
        </pc:sldLayoutChg>
        <pc:sldLayoutChg chg="modTransition setBg">
          <pc:chgData name="Raju Adhikary" userId="5d6c8f2e09f21277" providerId="LiveId" clId="{50B7728E-8BE0-4011-B1BA-F9DEAB471112}" dt="2024-12-10T13:33:20.432" v="231"/>
          <pc:sldLayoutMkLst>
            <pc:docMk/>
            <pc:sldMasterMk cId="311548292" sldId="2147483902"/>
            <pc:sldLayoutMk cId="3664789688" sldId="2147483919"/>
          </pc:sldLayoutMkLst>
        </pc:sldLayoutChg>
      </pc:sldMasterChg>
    </pc:docChg>
  </pc:docChgLst>
</pc:chgInfo>
</file>

<file path=ppt/diagrams/_rels/data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F5DFBA-61F8-4EE0-9FAA-A4996355861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7631AE9-29D8-4FDA-A227-B0F74296DCA9}">
      <dgm:prSet/>
      <dgm:spPr/>
      <dgm:t>
        <a:bodyPr/>
        <a:lstStyle/>
        <a:p>
          <a:r>
            <a:rPr lang="en-US" b="1"/>
            <a:t>Group Members</a:t>
          </a:r>
          <a:endParaRPr lang="en-US"/>
        </a:p>
      </dgm:t>
    </dgm:pt>
    <dgm:pt modelId="{5EAC0AB4-A332-4A2E-BB8F-FC757D47A0C7}" type="parTrans" cxnId="{A403E09D-28A5-4487-871D-E34D55A3702B}">
      <dgm:prSet/>
      <dgm:spPr/>
      <dgm:t>
        <a:bodyPr/>
        <a:lstStyle/>
        <a:p>
          <a:endParaRPr lang="en-US"/>
        </a:p>
      </dgm:t>
    </dgm:pt>
    <dgm:pt modelId="{63AD23E6-7C05-4415-904A-D5834A372309}" type="sibTrans" cxnId="{A403E09D-28A5-4487-871D-E34D55A3702B}">
      <dgm:prSet/>
      <dgm:spPr/>
      <dgm:t>
        <a:bodyPr/>
        <a:lstStyle/>
        <a:p>
          <a:endParaRPr lang="en-US"/>
        </a:p>
      </dgm:t>
    </dgm:pt>
    <dgm:pt modelId="{333C7E74-DFE4-403B-BE73-EA980E8CEACA}">
      <dgm:prSet/>
      <dgm:spPr/>
      <dgm:t>
        <a:bodyPr/>
        <a:lstStyle/>
        <a:p>
          <a:r>
            <a:rPr lang="en-US"/>
            <a:t>Sudipta Sen</a:t>
          </a:r>
        </a:p>
      </dgm:t>
    </dgm:pt>
    <dgm:pt modelId="{F17846B2-6C52-4973-924E-3A4B132F27B7}" type="parTrans" cxnId="{C77AA16D-48FD-4178-A1E9-D14C3B34BCFB}">
      <dgm:prSet/>
      <dgm:spPr/>
      <dgm:t>
        <a:bodyPr/>
        <a:lstStyle/>
        <a:p>
          <a:endParaRPr lang="en-US"/>
        </a:p>
      </dgm:t>
    </dgm:pt>
    <dgm:pt modelId="{B4BA33F8-5F19-4993-8656-1A309CBE93A3}" type="sibTrans" cxnId="{C77AA16D-48FD-4178-A1E9-D14C3B34BCFB}">
      <dgm:prSet/>
      <dgm:spPr/>
      <dgm:t>
        <a:bodyPr/>
        <a:lstStyle/>
        <a:p>
          <a:endParaRPr lang="en-US"/>
        </a:p>
      </dgm:t>
    </dgm:pt>
    <dgm:pt modelId="{090BD7C8-DCB2-4084-8B5A-48CB97A0A033}">
      <dgm:prSet/>
      <dgm:spPr/>
      <dgm:t>
        <a:bodyPr/>
        <a:lstStyle/>
        <a:p>
          <a:r>
            <a:rPr lang="en-US" dirty="0" err="1"/>
            <a:t>Tanima</a:t>
          </a:r>
          <a:r>
            <a:rPr lang="en-US" dirty="0"/>
            <a:t> Ghosh</a:t>
          </a:r>
        </a:p>
      </dgm:t>
    </dgm:pt>
    <dgm:pt modelId="{1F4E59F2-DA82-40B4-B603-9750EB289CE6}" type="parTrans" cxnId="{FBE97DF5-F0D4-4B7B-BEF4-25FAC87EF03D}">
      <dgm:prSet/>
      <dgm:spPr/>
      <dgm:t>
        <a:bodyPr/>
        <a:lstStyle/>
        <a:p>
          <a:endParaRPr lang="en-US"/>
        </a:p>
      </dgm:t>
    </dgm:pt>
    <dgm:pt modelId="{9D87288F-6638-4DF2-B7E7-10A27CBB57BF}" type="sibTrans" cxnId="{FBE97DF5-F0D4-4B7B-BEF4-25FAC87EF03D}">
      <dgm:prSet/>
      <dgm:spPr/>
      <dgm:t>
        <a:bodyPr/>
        <a:lstStyle/>
        <a:p>
          <a:endParaRPr lang="en-US"/>
        </a:p>
      </dgm:t>
    </dgm:pt>
    <dgm:pt modelId="{8A00540D-F28E-4CD3-92DE-5245AD330C2D}">
      <dgm:prSet/>
      <dgm:spPr/>
      <dgm:t>
        <a:bodyPr/>
        <a:lstStyle/>
        <a:p>
          <a:r>
            <a:rPr lang="en-US"/>
            <a:t>Raju Adhikary</a:t>
          </a:r>
        </a:p>
      </dgm:t>
    </dgm:pt>
    <dgm:pt modelId="{D74AEA62-0BE0-40BF-B2A0-F0941FCCE212}" type="parTrans" cxnId="{9906FD50-1660-4B1C-AA58-2C3DFE9BB340}">
      <dgm:prSet/>
      <dgm:spPr/>
      <dgm:t>
        <a:bodyPr/>
        <a:lstStyle/>
        <a:p>
          <a:endParaRPr lang="en-US"/>
        </a:p>
      </dgm:t>
    </dgm:pt>
    <dgm:pt modelId="{8B2D0DA2-E974-4E4D-9449-C5AD13DBF3C9}" type="sibTrans" cxnId="{9906FD50-1660-4B1C-AA58-2C3DFE9BB340}">
      <dgm:prSet/>
      <dgm:spPr/>
      <dgm:t>
        <a:bodyPr/>
        <a:lstStyle/>
        <a:p>
          <a:endParaRPr lang="en-US"/>
        </a:p>
      </dgm:t>
    </dgm:pt>
    <dgm:pt modelId="{9DB6AFE2-1984-4CD1-9F01-3777819C6FAC}">
      <dgm:prSet/>
      <dgm:spPr/>
      <dgm:t>
        <a:bodyPr/>
        <a:lstStyle/>
        <a:p>
          <a:r>
            <a:rPr lang="en-US"/>
            <a:t>Goutam Ambali</a:t>
          </a:r>
        </a:p>
      </dgm:t>
    </dgm:pt>
    <dgm:pt modelId="{7B23871D-4640-4635-9742-75CD27E09F54}" type="parTrans" cxnId="{AC129F1C-2F20-47B2-AB49-7B46E83D8C6E}">
      <dgm:prSet/>
      <dgm:spPr/>
      <dgm:t>
        <a:bodyPr/>
        <a:lstStyle/>
        <a:p>
          <a:endParaRPr lang="en-US"/>
        </a:p>
      </dgm:t>
    </dgm:pt>
    <dgm:pt modelId="{0DDF001D-D3EA-4BFC-B90C-859C2048F4D4}" type="sibTrans" cxnId="{AC129F1C-2F20-47B2-AB49-7B46E83D8C6E}">
      <dgm:prSet/>
      <dgm:spPr/>
      <dgm:t>
        <a:bodyPr/>
        <a:lstStyle/>
        <a:p>
          <a:endParaRPr lang="en-US"/>
        </a:p>
      </dgm:t>
    </dgm:pt>
    <dgm:pt modelId="{5C8D2222-CFDD-4186-974B-6ECB8D6CDAE0}">
      <dgm:prSet/>
      <dgm:spPr/>
      <dgm:t>
        <a:bodyPr/>
        <a:lstStyle/>
        <a:p>
          <a:r>
            <a:rPr lang="en-US"/>
            <a:t>Ruma Mandi</a:t>
          </a:r>
        </a:p>
      </dgm:t>
    </dgm:pt>
    <dgm:pt modelId="{1A3F6225-9D19-49E7-8E3E-E6992BE28DAC}" type="parTrans" cxnId="{26E01D05-AA2F-4E56-8168-4D42EB0F8EE9}">
      <dgm:prSet/>
      <dgm:spPr/>
      <dgm:t>
        <a:bodyPr/>
        <a:lstStyle/>
        <a:p>
          <a:endParaRPr lang="en-US"/>
        </a:p>
      </dgm:t>
    </dgm:pt>
    <dgm:pt modelId="{2D3DD74D-BA1D-4225-B0F5-DD0188871D4F}" type="sibTrans" cxnId="{26E01D05-AA2F-4E56-8168-4D42EB0F8EE9}">
      <dgm:prSet/>
      <dgm:spPr/>
      <dgm:t>
        <a:bodyPr/>
        <a:lstStyle/>
        <a:p>
          <a:endParaRPr lang="en-US"/>
        </a:p>
      </dgm:t>
    </dgm:pt>
    <dgm:pt modelId="{6358C90E-AACD-4B6E-85AA-4A3CE4B627D8}" type="pres">
      <dgm:prSet presAssocID="{BBF5DFBA-61F8-4EE0-9FAA-A49963558617}" presName="hierChild1" presStyleCnt="0">
        <dgm:presLayoutVars>
          <dgm:chPref val="1"/>
          <dgm:dir/>
          <dgm:animOne val="branch"/>
          <dgm:animLvl val="lvl"/>
          <dgm:resizeHandles/>
        </dgm:presLayoutVars>
      </dgm:prSet>
      <dgm:spPr/>
    </dgm:pt>
    <dgm:pt modelId="{01CB1E6A-96DF-4F44-9D84-94111177F470}" type="pres">
      <dgm:prSet presAssocID="{97631AE9-29D8-4FDA-A227-B0F74296DCA9}" presName="hierRoot1" presStyleCnt="0"/>
      <dgm:spPr/>
    </dgm:pt>
    <dgm:pt modelId="{0D69C011-8808-4BC4-B0E7-455FA797336A}" type="pres">
      <dgm:prSet presAssocID="{97631AE9-29D8-4FDA-A227-B0F74296DCA9}" presName="composite" presStyleCnt="0"/>
      <dgm:spPr/>
    </dgm:pt>
    <dgm:pt modelId="{6446A733-DFF4-43CE-9B18-6F18570A9B64}" type="pres">
      <dgm:prSet presAssocID="{97631AE9-29D8-4FDA-A227-B0F74296DCA9}" presName="background" presStyleLbl="node0" presStyleIdx="0" presStyleCnt="6"/>
      <dgm:spPr/>
    </dgm:pt>
    <dgm:pt modelId="{CE8902D4-F896-4E1E-81D9-0B1DF1B79FA5}" type="pres">
      <dgm:prSet presAssocID="{97631AE9-29D8-4FDA-A227-B0F74296DCA9}" presName="text" presStyleLbl="fgAcc0" presStyleIdx="0" presStyleCnt="6">
        <dgm:presLayoutVars>
          <dgm:chPref val="3"/>
        </dgm:presLayoutVars>
      </dgm:prSet>
      <dgm:spPr/>
    </dgm:pt>
    <dgm:pt modelId="{F1FDAABC-49F5-47E5-8F23-1C4519384FEF}" type="pres">
      <dgm:prSet presAssocID="{97631AE9-29D8-4FDA-A227-B0F74296DCA9}" presName="hierChild2" presStyleCnt="0"/>
      <dgm:spPr/>
    </dgm:pt>
    <dgm:pt modelId="{292DE6F2-9A74-4523-B72E-9B43E21578B5}" type="pres">
      <dgm:prSet presAssocID="{333C7E74-DFE4-403B-BE73-EA980E8CEACA}" presName="hierRoot1" presStyleCnt="0"/>
      <dgm:spPr/>
    </dgm:pt>
    <dgm:pt modelId="{3E531525-C03B-48A7-BD7B-358D62F8DEE9}" type="pres">
      <dgm:prSet presAssocID="{333C7E74-DFE4-403B-BE73-EA980E8CEACA}" presName="composite" presStyleCnt="0"/>
      <dgm:spPr/>
    </dgm:pt>
    <dgm:pt modelId="{D1D1EF6B-C127-42BB-BF11-5001AD1268A7}" type="pres">
      <dgm:prSet presAssocID="{333C7E74-DFE4-403B-BE73-EA980E8CEACA}" presName="background" presStyleLbl="node0" presStyleIdx="1" presStyleCnt="6"/>
      <dgm:spPr/>
    </dgm:pt>
    <dgm:pt modelId="{618A482F-1648-48AB-B3D1-567B66D0BCD0}" type="pres">
      <dgm:prSet presAssocID="{333C7E74-DFE4-403B-BE73-EA980E8CEACA}" presName="text" presStyleLbl="fgAcc0" presStyleIdx="1" presStyleCnt="6">
        <dgm:presLayoutVars>
          <dgm:chPref val="3"/>
        </dgm:presLayoutVars>
      </dgm:prSet>
      <dgm:spPr/>
    </dgm:pt>
    <dgm:pt modelId="{107B7FDD-E1A8-4F29-92D9-3C50BD456D9C}" type="pres">
      <dgm:prSet presAssocID="{333C7E74-DFE4-403B-BE73-EA980E8CEACA}" presName="hierChild2" presStyleCnt="0"/>
      <dgm:spPr/>
    </dgm:pt>
    <dgm:pt modelId="{1762C6AF-FAC3-4D1A-B087-E2BF3172304C}" type="pres">
      <dgm:prSet presAssocID="{090BD7C8-DCB2-4084-8B5A-48CB97A0A033}" presName="hierRoot1" presStyleCnt="0"/>
      <dgm:spPr/>
    </dgm:pt>
    <dgm:pt modelId="{1CEE3256-4144-4D64-84C9-450F9B6B84A9}" type="pres">
      <dgm:prSet presAssocID="{090BD7C8-DCB2-4084-8B5A-48CB97A0A033}" presName="composite" presStyleCnt="0"/>
      <dgm:spPr/>
    </dgm:pt>
    <dgm:pt modelId="{0F080206-9CC7-4BA3-A726-D856C9778CD6}" type="pres">
      <dgm:prSet presAssocID="{090BD7C8-DCB2-4084-8B5A-48CB97A0A033}" presName="background" presStyleLbl="node0" presStyleIdx="2" presStyleCnt="6"/>
      <dgm:spPr/>
    </dgm:pt>
    <dgm:pt modelId="{2D533AED-FF17-45C6-B65F-3B65B49FD1CB}" type="pres">
      <dgm:prSet presAssocID="{090BD7C8-DCB2-4084-8B5A-48CB97A0A033}" presName="text" presStyleLbl="fgAcc0" presStyleIdx="2" presStyleCnt="6">
        <dgm:presLayoutVars>
          <dgm:chPref val="3"/>
        </dgm:presLayoutVars>
      </dgm:prSet>
      <dgm:spPr/>
    </dgm:pt>
    <dgm:pt modelId="{A016DE89-0646-4BAA-8554-D2DBECCD393D}" type="pres">
      <dgm:prSet presAssocID="{090BD7C8-DCB2-4084-8B5A-48CB97A0A033}" presName="hierChild2" presStyleCnt="0"/>
      <dgm:spPr/>
    </dgm:pt>
    <dgm:pt modelId="{5B6136D2-07B5-4581-9FAB-8B639C790CB8}" type="pres">
      <dgm:prSet presAssocID="{8A00540D-F28E-4CD3-92DE-5245AD330C2D}" presName="hierRoot1" presStyleCnt="0"/>
      <dgm:spPr/>
    </dgm:pt>
    <dgm:pt modelId="{03678160-AB93-44F5-8971-055F800FA13E}" type="pres">
      <dgm:prSet presAssocID="{8A00540D-F28E-4CD3-92DE-5245AD330C2D}" presName="composite" presStyleCnt="0"/>
      <dgm:spPr/>
    </dgm:pt>
    <dgm:pt modelId="{D22E971C-123A-42B8-856F-E163BD02F02D}" type="pres">
      <dgm:prSet presAssocID="{8A00540D-F28E-4CD3-92DE-5245AD330C2D}" presName="background" presStyleLbl="node0" presStyleIdx="3" presStyleCnt="6"/>
      <dgm:spPr/>
    </dgm:pt>
    <dgm:pt modelId="{C0C1D666-13D0-4209-BDBC-D354BF980398}" type="pres">
      <dgm:prSet presAssocID="{8A00540D-F28E-4CD3-92DE-5245AD330C2D}" presName="text" presStyleLbl="fgAcc0" presStyleIdx="3" presStyleCnt="6">
        <dgm:presLayoutVars>
          <dgm:chPref val="3"/>
        </dgm:presLayoutVars>
      </dgm:prSet>
      <dgm:spPr/>
    </dgm:pt>
    <dgm:pt modelId="{CE5A2FCA-5AB3-4885-9F26-3248F346A15D}" type="pres">
      <dgm:prSet presAssocID="{8A00540D-F28E-4CD3-92DE-5245AD330C2D}" presName="hierChild2" presStyleCnt="0"/>
      <dgm:spPr/>
    </dgm:pt>
    <dgm:pt modelId="{299AE8A4-31DA-49E2-A8DC-183AD55DC820}" type="pres">
      <dgm:prSet presAssocID="{9DB6AFE2-1984-4CD1-9F01-3777819C6FAC}" presName="hierRoot1" presStyleCnt="0"/>
      <dgm:spPr/>
    </dgm:pt>
    <dgm:pt modelId="{D68CBC26-CBE1-4601-B188-ECF4FCBDC4D6}" type="pres">
      <dgm:prSet presAssocID="{9DB6AFE2-1984-4CD1-9F01-3777819C6FAC}" presName="composite" presStyleCnt="0"/>
      <dgm:spPr/>
    </dgm:pt>
    <dgm:pt modelId="{82AC4C6A-0BF8-47F7-B65C-256DFB1FCEED}" type="pres">
      <dgm:prSet presAssocID="{9DB6AFE2-1984-4CD1-9F01-3777819C6FAC}" presName="background" presStyleLbl="node0" presStyleIdx="4" presStyleCnt="6"/>
      <dgm:spPr/>
    </dgm:pt>
    <dgm:pt modelId="{7A948361-B218-4A64-97A6-3C155C9711EE}" type="pres">
      <dgm:prSet presAssocID="{9DB6AFE2-1984-4CD1-9F01-3777819C6FAC}" presName="text" presStyleLbl="fgAcc0" presStyleIdx="4" presStyleCnt="6">
        <dgm:presLayoutVars>
          <dgm:chPref val="3"/>
        </dgm:presLayoutVars>
      </dgm:prSet>
      <dgm:spPr/>
    </dgm:pt>
    <dgm:pt modelId="{9B56B1A4-E0F5-456A-812C-D5083E79A26A}" type="pres">
      <dgm:prSet presAssocID="{9DB6AFE2-1984-4CD1-9F01-3777819C6FAC}" presName="hierChild2" presStyleCnt="0"/>
      <dgm:spPr/>
    </dgm:pt>
    <dgm:pt modelId="{BD012E54-6035-48D6-9776-EE56F20A66DD}" type="pres">
      <dgm:prSet presAssocID="{5C8D2222-CFDD-4186-974B-6ECB8D6CDAE0}" presName="hierRoot1" presStyleCnt="0"/>
      <dgm:spPr/>
    </dgm:pt>
    <dgm:pt modelId="{12E23FA1-B92A-4574-B3AA-B9BAC924678B}" type="pres">
      <dgm:prSet presAssocID="{5C8D2222-CFDD-4186-974B-6ECB8D6CDAE0}" presName="composite" presStyleCnt="0"/>
      <dgm:spPr/>
    </dgm:pt>
    <dgm:pt modelId="{E797A025-F338-4EB9-B24A-85DF4F4EB5FC}" type="pres">
      <dgm:prSet presAssocID="{5C8D2222-CFDD-4186-974B-6ECB8D6CDAE0}" presName="background" presStyleLbl="node0" presStyleIdx="5" presStyleCnt="6"/>
      <dgm:spPr/>
    </dgm:pt>
    <dgm:pt modelId="{1987F320-8145-4407-AD4B-6151C4408A6D}" type="pres">
      <dgm:prSet presAssocID="{5C8D2222-CFDD-4186-974B-6ECB8D6CDAE0}" presName="text" presStyleLbl="fgAcc0" presStyleIdx="5" presStyleCnt="6">
        <dgm:presLayoutVars>
          <dgm:chPref val="3"/>
        </dgm:presLayoutVars>
      </dgm:prSet>
      <dgm:spPr/>
    </dgm:pt>
    <dgm:pt modelId="{48BF752F-3F39-47E5-9B23-16820F82415F}" type="pres">
      <dgm:prSet presAssocID="{5C8D2222-CFDD-4186-974B-6ECB8D6CDAE0}" presName="hierChild2" presStyleCnt="0"/>
      <dgm:spPr/>
    </dgm:pt>
  </dgm:ptLst>
  <dgm:cxnLst>
    <dgm:cxn modelId="{26E01D05-AA2F-4E56-8168-4D42EB0F8EE9}" srcId="{BBF5DFBA-61F8-4EE0-9FAA-A49963558617}" destId="{5C8D2222-CFDD-4186-974B-6ECB8D6CDAE0}" srcOrd="5" destOrd="0" parTransId="{1A3F6225-9D19-49E7-8E3E-E6992BE28DAC}" sibTransId="{2D3DD74D-BA1D-4225-B0F5-DD0188871D4F}"/>
    <dgm:cxn modelId="{4AB5350A-2DB4-4E6C-AB9F-B485D2C67016}" type="presOf" srcId="{090BD7C8-DCB2-4084-8B5A-48CB97A0A033}" destId="{2D533AED-FF17-45C6-B65F-3B65B49FD1CB}" srcOrd="0" destOrd="0" presId="urn:microsoft.com/office/officeart/2005/8/layout/hierarchy1"/>
    <dgm:cxn modelId="{AC129F1C-2F20-47B2-AB49-7B46E83D8C6E}" srcId="{BBF5DFBA-61F8-4EE0-9FAA-A49963558617}" destId="{9DB6AFE2-1984-4CD1-9F01-3777819C6FAC}" srcOrd="4" destOrd="0" parTransId="{7B23871D-4640-4635-9742-75CD27E09F54}" sibTransId="{0DDF001D-D3EA-4BFC-B90C-859C2048F4D4}"/>
    <dgm:cxn modelId="{795BCF63-4572-431C-BA4C-60FE1CC27494}" type="presOf" srcId="{9DB6AFE2-1984-4CD1-9F01-3777819C6FAC}" destId="{7A948361-B218-4A64-97A6-3C155C9711EE}" srcOrd="0" destOrd="0" presId="urn:microsoft.com/office/officeart/2005/8/layout/hierarchy1"/>
    <dgm:cxn modelId="{1C5B7A66-18D9-4C27-930E-531503BF510A}" type="presOf" srcId="{97631AE9-29D8-4FDA-A227-B0F74296DCA9}" destId="{CE8902D4-F896-4E1E-81D9-0B1DF1B79FA5}" srcOrd="0" destOrd="0" presId="urn:microsoft.com/office/officeart/2005/8/layout/hierarchy1"/>
    <dgm:cxn modelId="{C77AA16D-48FD-4178-A1E9-D14C3B34BCFB}" srcId="{BBF5DFBA-61F8-4EE0-9FAA-A49963558617}" destId="{333C7E74-DFE4-403B-BE73-EA980E8CEACA}" srcOrd="1" destOrd="0" parTransId="{F17846B2-6C52-4973-924E-3A4B132F27B7}" sibTransId="{B4BA33F8-5F19-4993-8656-1A309CBE93A3}"/>
    <dgm:cxn modelId="{9906FD50-1660-4B1C-AA58-2C3DFE9BB340}" srcId="{BBF5DFBA-61F8-4EE0-9FAA-A49963558617}" destId="{8A00540D-F28E-4CD3-92DE-5245AD330C2D}" srcOrd="3" destOrd="0" parTransId="{D74AEA62-0BE0-40BF-B2A0-F0941FCCE212}" sibTransId="{8B2D0DA2-E974-4E4D-9449-C5AD13DBF3C9}"/>
    <dgm:cxn modelId="{1D35CA52-5711-4250-9147-E653F36B564E}" type="presOf" srcId="{333C7E74-DFE4-403B-BE73-EA980E8CEACA}" destId="{618A482F-1648-48AB-B3D1-567B66D0BCD0}" srcOrd="0" destOrd="0" presId="urn:microsoft.com/office/officeart/2005/8/layout/hierarchy1"/>
    <dgm:cxn modelId="{9C399F75-19E8-4AE6-BB3C-D9B222DB9615}" type="presOf" srcId="{BBF5DFBA-61F8-4EE0-9FAA-A49963558617}" destId="{6358C90E-AACD-4B6E-85AA-4A3CE4B627D8}" srcOrd="0" destOrd="0" presId="urn:microsoft.com/office/officeart/2005/8/layout/hierarchy1"/>
    <dgm:cxn modelId="{A403E09D-28A5-4487-871D-E34D55A3702B}" srcId="{BBF5DFBA-61F8-4EE0-9FAA-A49963558617}" destId="{97631AE9-29D8-4FDA-A227-B0F74296DCA9}" srcOrd="0" destOrd="0" parTransId="{5EAC0AB4-A332-4A2E-BB8F-FC757D47A0C7}" sibTransId="{63AD23E6-7C05-4415-904A-D5834A372309}"/>
    <dgm:cxn modelId="{B5DA11C6-8718-495B-BD84-57F23BC118F1}" type="presOf" srcId="{8A00540D-F28E-4CD3-92DE-5245AD330C2D}" destId="{C0C1D666-13D0-4209-BDBC-D354BF980398}" srcOrd="0" destOrd="0" presId="urn:microsoft.com/office/officeart/2005/8/layout/hierarchy1"/>
    <dgm:cxn modelId="{2736BAD8-CBB5-4BC2-86E7-3E86DA3D079D}" type="presOf" srcId="{5C8D2222-CFDD-4186-974B-6ECB8D6CDAE0}" destId="{1987F320-8145-4407-AD4B-6151C4408A6D}" srcOrd="0" destOrd="0" presId="urn:microsoft.com/office/officeart/2005/8/layout/hierarchy1"/>
    <dgm:cxn modelId="{FBE97DF5-F0D4-4B7B-BEF4-25FAC87EF03D}" srcId="{BBF5DFBA-61F8-4EE0-9FAA-A49963558617}" destId="{090BD7C8-DCB2-4084-8B5A-48CB97A0A033}" srcOrd="2" destOrd="0" parTransId="{1F4E59F2-DA82-40B4-B603-9750EB289CE6}" sibTransId="{9D87288F-6638-4DF2-B7E7-10A27CBB57BF}"/>
    <dgm:cxn modelId="{EE8DDAFD-D846-4C14-A8FF-1B1E75A330D0}" type="presParOf" srcId="{6358C90E-AACD-4B6E-85AA-4A3CE4B627D8}" destId="{01CB1E6A-96DF-4F44-9D84-94111177F470}" srcOrd="0" destOrd="0" presId="urn:microsoft.com/office/officeart/2005/8/layout/hierarchy1"/>
    <dgm:cxn modelId="{B4D73D4A-A36E-4F4B-8364-367858025771}" type="presParOf" srcId="{01CB1E6A-96DF-4F44-9D84-94111177F470}" destId="{0D69C011-8808-4BC4-B0E7-455FA797336A}" srcOrd="0" destOrd="0" presId="urn:microsoft.com/office/officeart/2005/8/layout/hierarchy1"/>
    <dgm:cxn modelId="{1A56C04A-58CE-419F-86A1-7F680E4FCD83}" type="presParOf" srcId="{0D69C011-8808-4BC4-B0E7-455FA797336A}" destId="{6446A733-DFF4-43CE-9B18-6F18570A9B64}" srcOrd="0" destOrd="0" presId="urn:microsoft.com/office/officeart/2005/8/layout/hierarchy1"/>
    <dgm:cxn modelId="{705A2AF7-2EEB-4E9A-B429-DBE42CB0CA86}" type="presParOf" srcId="{0D69C011-8808-4BC4-B0E7-455FA797336A}" destId="{CE8902D4-F896-4E1E-81D9-0B1DF1B79FA5}" srcOrd="1" destOrd="0" presId="urn:microsoft.com/office/officeart/2005/8/layout/hierarchy1"/>
    <dgm:cxn modelId="{1765004A-64A9-421A-B2EF-596F7D30B2D6}" type="presParOf" srcId="{01CB1E6A-96DF-4F44-9D84-94111177F470}" destId="{F1FDAABC-49F5-47E5-8F23-1C4519384FEF}" srcOrd="1" destOrd="0" presId="urn:microsoft.com/office/officeart/2005/8/layout/hierarchy1"/>
    <dgm:cxn modelId="{8C567F5E-3B83-4195-8A3B-49F08154475A}" type="presParOf" srcId="{6358C90E-AACD-4B6E-85AA-4A3CE4B627D8}" destId="{292DE6F2-9A74-4523-B72E-9B43E21578B5}" srcOrd="1" destOrd="0" presId="urn:microsoft.com/office/officeart/2005/8/layout/hierarchy1"/>
    <dgm:cxn modelId="{E14498AE-D33A-41F6-A573-7E785B283C44}" type="presParOf" srcId="{292DE6F2-9A74-4523-B72E-9B43E21578B5}" destId="{3E531525-C03B-48A7-BD7B-358D62F8DEE9}" srcOrd="0" destOrd="0" presId="urn:microsoft.com/office/officeart/2005/8/layout/hierarchy1"/>
    <dgm:cxn modelId="{035F606D-21D8-435D-B03B-1975640CF143}" type="presParOf" srcId="{3E531525-C03B-48A7-BD7B-358D62F8DEE9}" destId="{D1D1EF6B-C127-42BB-BF11-5001AD1268A7}" srcOrd="0" destOrd="0" presId="urn:microsoft.com/office/officeart/2005/8/layout/hierarchy1"/>
    <dgm:cxn modelId="{674865AB-CED4-4A1B-841E-D1C4D1649DD6}" type="presParOf" srcId="{3E531525-C03B-48A7-BD7B-358D62F8DEE9}" destId="{618A482F-1648-48AB-B3D1-567B66D0BCD0}" srcOrd="1" destOrd="0" presId="urn:microsoft.com/office/officeart/2005/8/layout/hierarchy1"/>
    <dgm:cxn modelId="{FF92E371-685B-47AD-89D9-D65E7D204E74}" type="presParOf" srcId="{292DE6F2-9A74-4523-B72E-9B43E21578B5}" destId="{107B7FDD-E1A8-4F29-92D9-3C50BD456D9C}" srcOrd="1" destOrd="0" presId="urn:microsoft.com/office/officeart/2005/8/layout/hierarchy1"/>
    <dgm:cxn modelId="{A5A12011-B162-42ED-897B-1686289264A7}" type="presParOf" srcId="{6358C90E-AACD-4B6E-85AA-4A3CE4B627D8}" destId="{1762C6AF-FAC3-4D1A-B087-E2BF3172304C}" srcOrd="2" destOrd="0" presId="urn:microsoft.com/office/officeart/2005/8/layout/hierarchy1"/>
    <dgm:cxn modelId="{91F541DD-C9A6-459A-BA8C-8B6AE3CB1C98}" type="presParOf" srcId="{1762C6AF-FAC3-4D1A-B087-E2BF3172304C}" destId="{1CEE3256-4144-4D64-84C9-450F9B6B84A9}" srcOrd="0" destOrd="0" presId="urn:microsoft.com/office/officeart/2005/8/layout/hierarchy1"/>
    <dgm:cxn modelId="{9B4C269A-A711-4158-92E1-25981E081731}" type="presParOf" srcId="{1CEE3256-4144-4D64-84C9-450F9B6B84A9}" destId="{0F080206-9CC7-4BA3-A726-D856C9778CD6}" srcOrd="0" destOrd="0" presId="urn:microsoft.com/office/officeart/2005/8/layout/hierarchy1"/>
    <dgm:cxn modelId="{A3F5E742-2204-4E4B-A48C-1F8E9BA494FD}" type="presParOf" srcId="{1CEE3256-4144-4D64-84C9-450F9B6B84A9}" destId="{2D533AED-FF17-45C6-B65F-3B65B49FD1CB}" srcOrd="1" destOrd="0" presId="urn:microsoft.com/office/officeart/2005/8/layout/hierarchy1"/>
    <dgm:cxn modelId="{8B14AD35-379D-427F-A554-341C2423DA3B}" type="presParOf" srcId="{1762C6AF-FAC3-4D1A-B087-E2BF3172304C}" destId="{A016DE89-0646-4BAA-8554-D2DBECCD393D}" srcOrd="1" destOrd="0" presId="urn:microsoft.com/office/officeart/2005/8/layout/hierarchy1"/>
    <dgm:cxn modelId="{3C86C722-B90C-4D46-98A1-887B4D302343}" type="presParOf" srcId="{6358C90E-AACD-4B6E-85AA-4A3CE4B627D8}" destId="{5B6136D2-07B5-4581-9FAB-8B639C790CB8}" srcOrd="3" destOrd="0" presId="urn:microsoft.com/office/officeart/2005/8/layout/hierarchy1"/>
    <dgm:cxn modelId="{12EE2340-103D-4F3C-94E6-28D7ED6C5151}" type="presParOf" srcId="{5B6136D2-07B5-4581-9FAB-8B639C790CB8}" destId="{03678160-AB93-44F5-8971-055F800FA13E}" srcOrd="0" destOrd="0" presId="urn:microsoft.com/office/officeart/2005/8/layout/hierarchy1"/>
    <dgm:cxn modelId="{2CFA5E6B-E424-4BBD-A694-92DCC6300DA5}" type="presParOf" srcId="{03678160-AB93-44F5-8971-055F800FA13E}" destId="{D22E971C-123A-42B8-856F-E163BD02F02D}" srcOrd="0" destOrd="0" presId="urn:microsoft.com/office/officeart/2005/8/layout/hierarchy1"/>
    <dgm:cxn modelId="{B2FCF324-837B-4B0A-B699-A3D5BACBA2C6}" type="presParOf" srcId="{03678160-AB93-44F5-8971-055F800FA13E}" destId="{C0C1D666-13D0-4209-BDBC-D354BF980398}" srcOrd="1" destOrd="0" presId="urn:microsoft.com/office/officeart/2005/8/layout/hierarchy1"/>
    <dgm:cxn modelId="{9FE8EBF3-A774-457C-A63E-E5DC564815EF}" type="presParOf" srcId="{5B6136D2-07B5-4581-9FAB-8B639C790CB8}" destId="{CE5A2FCA-5AB3-4885-9F26-3248F346A15D}" srcOrd="1" destOrd="0" presId="urn:microsoft.com/office/officeart/2005/8/layout/hierarchy1"/>
    <dgm:cxn modelId="{41D5DCFC-991E-4B9D-9E95-E8A59D1281E6}" type="presParOf" srcId="{6358C90E-AACD-4B6E-85AA-4A3CE4B627D8}" destId="{299AE8A4-31DA-49E2-A8DC-183AD55DC820}" srcOrd="4" destOrd="0" presId="urn:microsoft.com/office/officeart/2005/8/layout/hierarchy1"/>
    <dgm:cxn modelId="{D396FCC3-DA66-4C6D-8671-2F16378038B1}" type="presParOf" srcId="{299AE8A4-31DA-49E2-A8DC-183AD55DC820}" destId="{D68CBC26-CBE1-4601-B188-ECF4FCBDC4D6}" srcOrd="0" destOrd="0" presId="urn:microsoft.com/office/officeart/2005/8/layout/hierarchy1"/>
    <dgm:cxn modelId="{9EC3E37C-CE3D-490D-A27D-533357765801}" type="presParOf" srcId="{D68CBC26-CBE1-4601-B188-ECF4FCBDC4D6}" destId="{82AC4C6A-0BF8-47F7-B65C-256DFB1FCEED}" srcOrd="0" destOrd="0" presId="urn:microsoft.com/office/officeart/2005/8/layout/hierarchy1"/>
    <dgm:cxn modelId="{31A81C43-CC5B-45DE-A0DB-17633992B171}" type="presParOf" srcId="{D68CBC26-CBE1-4601-B188-ECF4FCBDC4D6}" destId="{7A948361-B218-4A64-97A6-3C155C9711EE}" srcOrd="1" destOrd="0" presId="urn:microsoft.com/office/officeart/2005/8/layout/hierarchy1"/>
    <dgm:cxn modelId="{A842570A-C14E-4CCF-8383-2D08C74A0BC8}" type="presParOf" srcId="{299AE8A4-31DA-49E2-A8DC-183AD55DC820}" destId="{9B56B1A4-E0F5-456A-812C-D5083E79A26A}" srcOrd="1" destOrd="0" presId="urn:microsoft.com/office/officeart/2005/8/layout/hierarchy1"/>
    <dgm:cxn modelId="{BF8AB7EF-18FF-4C60-8E7F-24823C70DB09}" type="presParOf" srcId="{6358C90E-AACD-4B6E-85AA-4A3CE4B627D8}" destId="{BD012E54-6035-48D6-9776-EE56F20A66DD}" srcOrd="5" destOrd="0" presId="urn:microsoft.com/office/officeart/2005/8/layout/hierarchy1"/>
    <dgm:cxn modelId="{74136570-B0FC-4A43-A807-00096DFAE732}" type="presParOf" srcId="{BD012E54-6035-48D6-9776-EE56F20A66DD}" destId="{12E23FA1-B92A-4574-B3AA-B9BAC924678B}" srcOrd="0" destOrd="0" presId="urn:microsoft.com/office/officeart/2005/8/layout/hierarchy1"/>
    <dgm:cxn modelId="{FA21370D-E041-4A43-8005-9B8626BAA031}" type="presParOf" srcId="{12E23FA1-B92A-4574-B3AA-B9BAC924678B}" destId="{E797A025-F338-4EB9-B24A-85DF4F4EB5FC}" srcOrd="0" destOrd="0" presId="urn:microsoft.com/office/officeart/2005/8/layout/hierarchy1"/>
    <dgm:cxn modelId="{159492D0-C22A-43FF-8C2D-A21A012922DA}" type="presParOf" srcId="{12E23FA1-B92A-4574-B3AA-B9BAC924678B}" destId="{1987F320-8145-4407-AD4B-6151C4408A6D}" srcOrd="1" destOrd="0" presId="urn:microsoft.com/office/officeart/2005/8/layout/hierarchy1"/>
    <dgm:cxn modelId="{18EFE1C7-545D-482F-872F-F69312AC9152}" type="presParOf" srcId="{BD012E54-6035-48D6-9776-EE56F20A66DD}" destId="{48BF752F-3F39-47E5-9B23-16820F82415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7B9A9B-E87B-44F1-8B41-D01204B048E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F025F74-D761-4FE4-83E6-A66D3E1F07E9}">
      <dgm:prSet/>
      <dgm:spPr/>
      <dgm:t>
        <a:bodyPr/>
        <a:lstStyle/>
        <a:p>
          <a:r>
            <a:rPr lang="en-IN" dirty="0"/>
            <a:t>Introduction to ECG machines.</a:t>
          </a:r>
          <a:endParaRPr lang="en-US" dirty="0"/>
        </a:p>
      </dgm:t>
    </dgm:pt>
    <dgm:pt modelId="{F5D66828-AD81-447F-A67C-9E1BA86EA1B8}" type="parTrans" cxnId="{4FE45837-0E3C-4C4F-A0FF-1B5C58D4FCEE}">
      <dgm:prSet/>
      <dgm:spPr/>
      <dgm:t>
        <a:bodyPr/>
        <a:lstStyle/>
        <a:p>
          <a:endParaRPr lang="en-US"/>
        </a:p>
      </dgm:t>
    </dgm:pt>
    <dgm:pt modelId="{F51A7BAA-A752-4C3F-B15B-28C6021C9136}" type="sibTrans" cxnId="{4FE45837-0E3C-4C4F-A0FF-1B5C58D4FCEE}">
      <dgm:prSet/>
      <dgm:spPr/>
      <dgm:t>
        <a:bodyPr/>
        <a:lstStyle/>
        <a:p>
          <a:endParaRPr lang="en-US"/>
        </a:p>
      </dgm:t>
    </dgm:pt>
    <dgm:pt modelId="{91F5A92D-FEBE-4EDA-8E4B-D15296482D54}">
      <dgm:prSet/>
      <dgm:spPr/>
      <dgm:t>
        <a:bodyPr/>
        <a:lstStyle/>
        <a:p>
          <a:r>
            <a:rPr lang="en-IN" dirty="0"/>
            <a:t>Importance of ECG in medical diagnostics.</a:t>
          </a:r>
          <a:endParaRPr lang="en-US" dirty="0"/>
        </a:p>
      </dgm:t>
    </dgm:pt>
    <dgm:pt modelId="{D39A59C3-867A-482C-9037-8AE96E86CBBD}" type="parTrans" cxnId="{629247E0-D28E-44E5-9C5C-97CA80A27EB6}">
      <dgm:prSet/>
      <dgm:spPr/>
      <dgm:t>
        <a:bodyPr/>
        <a:lstStyle/>
        <a:p>
          <a:endParaRPr lang="en-US"/>
        </a:p>
      </dgm:t>
    </dgm:pt>
    <dgm:pt modelId="{7D81DEBF-6466-44F7-9210-33411BBC6DB3}" type="sibTrans" cxnId="{629247E0-D28E-44E5-9C5C-97CA80A27EB6}">
      <dgm:prSet/>
      <dgm:spPr/>
      <dgm:t>
        <a:bodyPr/>
        <a:lstStyle/>
        <a:p>
          <a:endParaRPr lang="en-US"/>
        </a:p>
      </dgm:t>
    </dgm:pt>
    <dgm:pt modelId="{6EEA3107-E334-4A92-B88C-F665153B2F67}">
      <dgm:prSet/>
      <dgm:spPr/>
      <dgm:t>
        <a:bodyPr/>
        <a:lstStyle/>
        <a:p>
          <a:r>
            <a:rPr lang="en-IN"/>
            <a:t>How ECG works</a:t>
          </a:r>
          <a:endParaRPr lang="en-US"/>
        </a:p>
      </dgm:t>
    </dgm:pt>
    <dgm:pt modelId="{0DEDC930-9116-42FD-8E92-9E74C794BF69}" type="parTrans" cxnId="{C44275C7-B31C-4BB8-A39D-88EA5743BC96}">
      <dgm:prSet/>
      <dgm:spPr/>
      <dgm:t>
        <a:bodyPr/>
        <a:lstStyle/>
        <a:p>
          <a:endParaRPr lang="en-US"/>
        </a:p>
      </dgm:t>
    </dgm:pt>
    <dgm:pt modelId="{1B35AAF9-68FE-4D9D-AF77-5C7EFB49FCC6}" type="sibTrans" cxnId="{C44275C7-B31C-4BB8-A39D-88EA5743BC96}">
      <dgm:prSet/>
      <dgm:spPr/>
      <dgm:t>
        <a:bodyPr/>
        <a:lstStyle/>
        <a:p>
          <a:endParaRPr lang="en-US"/>
        </a:p>
      </dgm:t>
    </dgm:pt>
    <dgm:pt modelId="{DF5701FA-84DF-48D8-AF15-D5A98F2BDC2A}">
      <dgm:prSet custT="1"/>
      <dgm:spPr/>
      <dgm:t>
        <a:bodyPr/>
        <a:lstStyle/>
        <a:p>
          <a:r>
            <a:rPr lang="en-IN" sz="1400" dirty="0"/>
            <a:t>Analyse the graph for regular or abnormal patterns </a:t>
          </a:r>
          <a:endParaRPr lang="en-US" sz="1400" dirty="0"/>
        </a:p>
      </dgm:t>
    </dgm:pt>
    <dgm:pt modelId="{A08A2DA2-99E7-43AE-BC98-A73D1B79C82D}" type="parTrans" cxnId="{E47C73F3-CCC7-4651-9746-40EF4A960EE8}">
      <dgm:prSet/>
      <dgm:spPr/>
      <dgm:t>
        <a:bodyPr/>
        <a:lstStyle/>
        <a:p>
          <a:endParaRPr lang="en-US"/>
        </a:p>
      </dgm:t>
    </dgm:pt>
    <dgm:pt modelId="{D72E0C1B-D29B-43E0-9797-784C9D0AC3DF}" type="sibTrans" cxnId="{E47C73F3-CCC7-4651-9746-40EF4A960EE8}">
      <dgm:prSet/>
      <dgm:spPr/>
      <dgm:t>
        <a:bodyPr/>
        <a:lstStyle/>
        <a:p>
          <a:endParaRPr lang="en-US"/>
        </a:p>
      </dgm:t>
    </dgm:pt>
    <dgm:pt modelId="{C2FBDDA2-EC1C-42C9-AA64-979AE8CF1A3A}">
      <dgm:prSet/>
      <dgm:spPr/>
      <dgm:t>
        <a:bodyPr/>
        <a:lstStyle/>
        <a:p>
          <a:r>
            <a:rPr lang="en-IN" dirty="0"/>
            <a:t>PQRST Waves</a:t>
          </a:r>
          <a:endParaRPr lang="en-US" dirty="0"/>
        </a:p>
      </dgm:t>
    </dgm:pt>
    <dgm:pt modelId="{D6104447-BA6B-4713-B8BC-C91B93637985}" type="parTrans" cxnId="{A05F7CF7-595C-49C1-B6FE-7369F9B34D18}">
      <dgm:prSet/>
      <dgm:spPr/>
      <dgm:t>
        <a:bodyPr/>
        <a:lstStyle/>
        <a:p>
          <a:endParaRPr lang="en-US"/>
        </a:p>
      </dgm:t>
    </dgm:pt>
    <dgm:pt modelId="{3F4C2EEA-B4E8-4DF6-9052-7D49E0E66C93}" type="sibTrans" cxnId="{A05F7CF7-595C-49C1-B6FE-7369F9B34D18}">
      <dgm:prSet/>
      <dgm:spPr/>
      <dgm:t>
        <a:bodyPr/>
        <a:lstStyle/>
        <a:p>
          <a:endParaRPr lang="en-US"/>
        </a:p>
      </dgm:t>
    </dgm:pt>
    <dgm:pt modelId="{D72FEDF3-8CEB-49AC-842F-21D0F5A443E6}">
      <dgm:prSet custT="1"/>
      <dgm:spPr/>
      <dgm:t>
        <a:bodyPr/>
        <a:lstStyle/>
        <a:p>
          <a:r>
            <a:rPr lang="en-IN" sz="1100" dirty="0"/>
            <a:t>P – Electrical signal generated by the Sinoatrial (SA) node</a:t>
          </a:r>
          <a:endParaRPr lang="en-US" sz="1100" dirty="0"/>
        </a:p>
      </dgm:t>
    </dgm:pt>
    <dgm:pt modelId="{FA9A860C-F037-4158-AA10-57E2B87877F6}" type="parTrans" cxnId="{30583161-729A-4380-8D5B-168AAB51122B}">
      <dgm:prSet/>
      <dgm:spPr/>
      <dgm:t>
        <a:bodyPr/>
        <a:lstStyle/>
        <a:p>
          <a:endParaRPr lang="en-US"/>
        </a:p>
      </dgm:t>
    </dgm:pt>
    <dgm:pt modelId="{8F2F542E-059E-4895-93F9-3DD8DFAB6889}" type="sibTrans" cxnId="{30583161-729A-4380-8D5B-168AAB51122B}">
      <dgm:prSet/>
      <dgm:spPr/>
      <dgm:t>
        <a:bodyPr/>
        <a:lstStyle/>
        <a:p>
          <a:endParaRPr lang="en-US"/>
        </a:p>
      </dgm:t>
    </dgm:pt>
    <dgm:pt modelId="{71C15154-4C73-46C5-9AF0-08B4BB5AC70F}">
      <dgm:prSet custT="1"/>
      <dgm:spPr/>
      <dgm:t>
        <a:bodyPr/>
        <a:lstStyle/>
        <a:p>
          <a:r>
            <a:rPr lang="en-IN" sz="1100" dirty="0"/>
            <a:t>Q – Initial phase of ventricular depolarization</a:t>
          </a:r>
          <a:endParaRPr lang="en-US" sz="1100" dirty="0"/>
        </a:p>
      </dgm:t>
    </dgm:pt>
    <dgm:pt modelId="{902FC132-A5B8-48AB-B575-F650BD4DA40F}" type="parTrans" cxnId="{B4403E41-B74A-4AE3-B29C-7C24FA6FE607}">
      <dgm:prSet/>
      <dgm:spPr/>
      <dgm:t>
        <a:bodyPr/>
        <a:lstStyle/>
        <a:p>
          <a:endParaRPr lang="en-US"/>
        </a:p>
      </dgm:t>
    </dgm:pt>
    <dgm:pt modelId="{3E9B05BB-CE6C-4DA6-9A89-CCD3B20B82C5}" type="sibTrans" cxnId="{B4403E41-B74A-4AE3-B29C-7C24FA6FE607}">
      <dgm:prSet/>
      <dgm:spPr/>
      <dgm:t>
        <a:bodyPr/>
        <a:lstStyle/>
        <a:p>
          <a:endParaRPr lang="en-US"/>
        </a:p>
      </dgm:t>
    </dgm:pt>
    <dgm:pt modelId="{FF5C0454-595C-4386-A897-BF598FA46446}">
      <dgm:prSet custT="1"/>
      <dgm:spPr/>
      <dgm:t>
        <a:bodyPr/>
        <a:lstStyle/>
        <a:p>
          <a:r>
            <a:rPr lang="en-IN" sz="1100" dirty="0"/>
            <a:t>R – Main phase of ventricular depolarization</a:t>
          </a:r>
          <a:endParaRPr lang="en-US" sz="1100" dirty="0"/>
        </a:p>
      </dgm:t>
    </dgm:pt>
    <dgm:pt modelId="{2CB7481F-DFD1-4073-8DB5-47B03935FC43}" type="parTrans" cxnId="{CB182543-2DA4-497C-B42F-8BB843868033}">
      <dgm:prSet/>
      <dgm:spPr/>
      <dgm:t>
        <a:bodyPr/>
        <a:lstStyle/>
        <a:p>
          <a:endParaRPr lang="en-US"/>
        </a:p>
      </dgm:t>
    </dgm:pt>
    <dgm:pt modelId="{48F6E186-A7D3-43A1-A40B-7CD9E6434420}" type="sibTrans" cxnId="{CB182543-2DA4-497C-B42F-8BB843868033}">
      <dgm:prSet/>
      <dgm:spPr/>
      <dgm:t>
        <a:bodyPr/>
        <a:lstStyle/>
        <a:p>
          <a:endParaRPr lang="en-US"/>
        </a:p>
      </dgm:t>
    </dgm:pt>
    <dgm:pt modelId="{A40F477E-DD12-44A4-A107-1F6DE366DD51}">
      <dgm:prSet custT="1"/>
      <dgm:spPr/>
      <dgm:t>
        <a:bodyPr/>
        <a:lstStyle/>
        <a:p>
          <a:r>
            <a:rPr lang="en-IN" sz="1100" dirty="0"/>
            <a:t>S – Final phase of ventricular depolarization</a:t>
          </a:r>
          <a:endParaRPr lang="en-US" sz="1100" dirty="0"/>
        </a:p>
      </dgm:t>
    </dgm:pt>
    <dgm:pt modelId="{C43517F5-F386-4A2E-BDDA-AA53BC03A0B1}" type="parTrans" cxnId="{CD7AFD9A-1C19-4CA0-87BA-2A151C423CEA}">
      <dgm:prSet/>
      <dgm:spPr/>
      <dgm:t>
        <a:bodyPr/>
        <a:lstStyle/>
        <a:p>
          <a:endParaRPr lang="en-US"/>
        </a:p>
      </dgm:t>
    </dgm:pt>
    <dgm:pt modelId="{CF33EDB9-3C9E-4DB8-928E-ABF5C85C0424}" type="sibTrans" cxnId="{CD7AFD9A-1C19-4CA0-87BA-2A151C423CEA}">
      <dgm:prSet/>
      <dgm:spPr/>
      <dgm:t>
        <a:bodyPr/>
        <a:lstStyle/>
        <a:p>
          <a:endParaRPr lang="en-US"/>
        </a:p>
      </dgm:t>
    </dgm:pt>
    <dgm:pt modelId="{7029ED60-5FFC-472D-9B96-396EF89AE5D1}">
      <dgm:prSet custT="1"/>
      <dgm:spPr/>
      <dgm:t>
        <a:bodyPr/>
        <a:lstStyle/>
        <a:p>
          <a:r>
            <a:rPr lang="en-IN" sz="1100" dirty="0"/>
            <a:t>T – Ventricular repolarization</a:t>
          </a:r>
          <a:endParaRPr lang="en-US" sz="1100" dirty="0"/>
        </a:p>
      </dgm:t>
    </dgm:pt>
    <dgm:pt modelId="{0FF95141-1BF4-4568-BACD-60FD26C42782}" type="parTrans" cxnId="{7E612950-A508-47A5-B936-9B2B4D64098C}">
      <dgm:prSet/>
      <dgm:spPr/>
      <dgm:t>
        <a:bodyPr/>
        <a:lstStyle/>
        <a:p>
          <a:endParaRPr lang="en-US"/>
        </a:p>
      </dgm:t>
    </dgm:pt>
    <dgm:pt modelId="{0C8F6AD4-E094-4CD0-8F8A-17B89D7FA79C}" type="sibTrans" cxnId="{7E612950-A508-47A5-B936-9B2B4D64098C}">
      <dgm:prSet/>
      <dgm:spPr/>
      <dgm:t>
        <a:bodyPr/>
        <a:lstStyle/>
        <a:p>
          <a:endParaRPr lang="en-US"/>
        </a:p>
      </dgm:t>
    </dgm:pt>
    <dgm:pt modelId="{C8CE25A2-77F5-4F49-91C3-D09E06A23A78}" type="pres">
      <dgm:prSet presAssocID="{EC7B9A9B-E87B-44F1-8B41-D01204B048E3}" presName="Name0" presStyleCnt="0">
        <dgm:presLayoutVars>
          <dgm:dir/>
          <dgm:animLvl val="lvl"/>
          <dgm:resizeHandles val="exact"/>
        </dgm:presLayoutVars>
      </dgm:prSet>
      <dgm:spPr/>
    </dgm:pt>
    <dgm:pt modelId="{4986EDF8-5D49-4698-A346-9212F0371725}" type="pres">
      <dgm:prSet presAssocID="{4F025F74-D761-4FE4-83E6-A66D3E1F07E9}" presName="linNode" presStyleCnt="0"/>
      <dgm:spPr/>
    </dgm:pt>
    <dgm:pt modelId="{35567214-018E-429E-9F5D-79504237E44B}" type="pres">
      <dgm:prSet presAssocID="{4F025F74-D761-4FE4-83E6-A66D3E1F07E9}" presName="parentText" presStyleLbl="node1" presStyleIdx="0" presStyleCnt="4" custScaleX="277778">
        <dgm:presLayoutVars>
          <dgm:chMax val="1"/>
          <dgm:bulletEnabled val="1"/>
        </dgm:presLayoutVars>
      </dgm:prSet>
      <dgm:spPr/>
    </dgm:pt>
    <dgm:pt modelId="{8E11E92C-E5C4-474B-BDBC-C4A9AB22F6A9}" type="pres">
      <dgm:prSet presAssocID="{F51A7BAA-A752-4C3F-B15B-28C6021C9136}" presName="sp" presStyleCnt="0"/>
      <dgm:spPr/>
    </dgm:pt>
    <dgm:pt modelId="{3F52D2E4-44D2-448F-9E7A-0147D3DEE579}" type="pres">
      <dgm:prSet presAssocID="{91F5A92D-FEBE-4EDA-8E4B-D15296482D54}" presName="linNode" presStyleCnt="0"/>
      <dgm:spPr/>
    </dgm:pt>
    <dgm:pt modelId="{DE0C0D3A-4913-4699-83CE-0D0EB0008340}" type="pres">
      <dgm:prSet presAssocID="{91F5A92D-FEBE-4EDA-8E4B-D15296482D54}" presName="parentText" presStyleLbl="node1" presStyleIdx="1" presStyleCnt="4" custScaleX="277778">
        <dgm:presLayoutVars>
          <dgm:chMax val="1"/>
          <dgm:bulletEnabled val="1"/>
        </dgm:presLayoutVars>
      </dgm:prSet>
      <dgm:spPr/>
    </dgm:pt>
    <dgm:pt modelId="{3C8A78DF-6DF8-47CF-A717-0D4243299464}" type="pres">
      <dgm:prSet presAssocID="{7D81DEBF-6466-44F7-9210-33411BBC6DB3}" presName="sp" presStyleCnt="0"/>
      <dgm:spPr/>
    </dgm:pt>
    <dgm:pt modelId="{5385B469-AFAB-48B6-B380-3A03EC6256C6}" type="pres">
      <dgm:prSet presAssocID="{6EEA3107-E334-4A92-B88C-F665153B2F67}" presName="linNode" presStyleCnt="0"/>
      <dgm:spPr/>
    </dgm:pt>
    <dgm:pt modelId="{8BC1F025-9CB8-4B54-822F-418E9725DA07}" type="pres">
      <dgm:prSet presAssocID="{6EEA3107-E334-4A92-B88C-F665153B2F67}" presName="parentText" presStyleLbl="node1" presStyleIdx="2" presStyleCnt="4" custScaleX="147944">
        <dgm:presLayoutVars>
          <dgm:chMax val="1"/>
          <dgm:bulletEnabled val="1"/>
        </dgm:presLayoutVars>
      </dgm:prSet>
      <dgm:spPr/>
    </dgm:pt>
    <dgm:pt modelId="{D292CCF6-6888-453F-9ADC-89E6E9AABF05}" type="pres">
      <dgm:prSet presAssocID="{6EEA3107-E334-4A92-B88C-F665153B2F67}" presName="descendantText" presStyleLbl="alignAccFollowNode1" presStyleIdx="0" presStyleCnt="2">
        <dgm:presLayoutVars>
          <dgm:bulletEnabled val="1"/>
        </dgm:presLayoutVars>
      </dgm:prSet>
      <dgm:spPr/>
    </dgm:pt>
    <dgm:pt modelId="{4916CFFE-D160-46D1-A5B6-7E3F552255FA}" type="pres">
      <dgm:prSet presAssocID="{1B35AAF9-68FE-4D9D-AF77-5C7EFB49FCC6}" presName="sp" presStyleCnt="0"/>
      <dgm:spPr/>
    </dgm:pt>
    <dgm:pt modelId="{5C9B07B2-9F14-499F-9A6D-B460112332B0}" type="pres">
      <dgm:prSet presAssocID="{C2FBDDA2-EC1C-42C9-AA64-979AE8CF1A3A}" presName="linNode" presStyleCnt="0"/>
      <dgm:spPr/>
    </dgm:pt>
    <dgm:pt modelId="{D21ABA77-372F-434C-9334-098990D1EACD}" type="pres">
      <dgm:prSet presAssocID="{C2FBDDA2-EC1C-42C9-AA64-979AE8CF1A3A}" presName="parentText" presStyleLbl="node1" presStyleIdx="3" presStyleCnt="4" custScaleX="126434" custScaleY="177453">
        <dgm:presLayoutVars>
          <dgm:chMax val="1"/>
          <dgm:bulletEnabled val="1"/>
        </dgm:presLayoutVars>
      </dgm:prSet>
      <dgm:spPr/>
    </dgm:pt>
    <dgm:pt modelId="{72EC8A43-C9CB-4364-8487-77C16EBFD477}" type="pres">
      <dgm:prSet presAssocID="{C2FBDDA2-EC1C-42C9-AA64-979AE8CF1A3A}" presName="descendantText" presStyleLbl="alignAccFollowNode1" presStyleIdx="1" presStyleCnt="2" custScaleY="222886" custLinFactNeighborX="-827" custLinFactNeighborY="92571">
        <dgm:presLayoutVars>
          <dgm:bulletEnabled val="1"/>
        </dgm:presLayoutVars>
      </dgm:prSet>
      <dgm:spPr/>
    </dgm:pt>
  </dgm:ptLst>
  <dgm:cxnLst>
    <dgm:cxn modelId="{74B4C51E-C800-495A-80C8-2D4E61ABFCEE}" type="presOf" srcId="{D72FEDF3-8CEB-49AC-842F-21D0F5A443E6}" destId="{72EC8A43-C9CB-4364-8487-77C16EBFD477}" srcOrd="0" destOrd="0" presId="urn:microsoft.com/office/officeart/2005/8/layout/vList5"/>
    <dgm:cxn modelId="{266BBB23-FE00-407F-B1BF-AB1B0B61024B}" type="presOf" srcId="{A40F477E-DD12-44A4-A107-1F6DE366DD51}" destId="{72EC8A43-C9CB-4364-8487-77C16EBFD477}" srcOrd="0" destOrd="3" presId="urn:microsoft.com/office/officeart/2005/8/layout/vList5"/>
    <dgm:cxn modelId="{E0813E27-5204-4BD9-BAA9-4B9E48011B30}" type="presOf" srcId="{4F025F74-D761-4FE4-83E6-A66D3E1F07E9}" destId="{35567214-018E-429E-9F5D-79504237E44B}" srcOrd="0" destOrd="0" presId="urn:microsoft.com/office/officeart/2005/8/layout/vList5"/>
    <dgm:cxn modelId="{88CE0D36-3BF8-440F-B6CB-B3343CDA142D}" type="presOf" srcId="{FF5C0454-595C-4386-A897-BF598FA46446}" destId="{72EC8A43-C9CB-4364-8487-77C16EBFD477}" srcOrd="0" destOrd="2" presId="urn:microsoft.com/office/officeart/2005/8/layout/vList5"/>
    <dgm:cxn modelId="{4FE45837-0E3C-4C4F-A0FF-1B5C58D4FCEE}" srcId="{EC7B9A9B-E87B-44F1-8B41-D01204B048E3}" destId="{4F025F74-D761-4FE4-83E6-A66D3E1F07E9}" srcOrd="0" destOrd="0" parTransId="{F5D66828-AD81-447F-A67C-9E1BA86EA1B8}" sibTransId="{F51A7BAA-A752-4C3F-B15B-28C6021C9136}"/>
    <dgm:cxn modelId="{30583161-729A-4380-8D5B-168AAB51122B}" srcId="{C2FBDDA2-EC1C-42C9-AA64-979AE8CF1A3A}" destId="{D72FEDF3-8CEB-49AC-842F-21D0F5A443E6}" srcOrd="0" destOrd="0" parTransId="{FA9A860C-F037-4158-AA10-57E2B87877F6}" sibTransId="{8F2F542E-059E-4895-93F9-3DD8DFAB6889}"/>
    <dgm:cxn modelId="{B4403E41-B74A-4AE3-B29C-7C24FA6FE607}" srcId="{C2FBDDA2-EC1C-42C9-AA64-979AE8CF1A3A}" destId="{71C15154-4C73-46C5-9AF0-08B4BB5AC70F}" srcOrd="1" destOrd="0" parTransId="{902FC132-A5B8-48AB-B575-F650BD4DA40F}" sibTransId="{3E9B05BB-CE6C-4DA6-9A89-CCD3B20B82C5}"/>
    <dgm:cxn modelId="{CB182543-2DA4-497C-B42F-8BB843868033}" srcId="{C2FBDDA2-EC1C-42C9-AA64-979AE8CF1A3A}" destId="{FF5C0454-595C-4386-A897-BF598FA46446}" srcOrd="2" destOrd="0" parTransId="{2CB7481F-DFD1-4073-8DB5-47B03935FC43}" sibTransId="{48F6E186-A7D3-43A1-A40B-7CD9E6434420}"/>
    <dgm:cxn modelId="{7E612950-A508-47A5-B936-9B2B4D64098C}" srcId="{C2FBDDA2-EC1C-42C9-AA64-979AE8CF1A3A}" destId="{7029ED60-5FFC-472D-9B96-396EF89AE5D1}" srcOrd="4" destOrd="0" parTransId="{0FF95141-1BF4-4568-BACD-60FD26C42782}" sibTransId="{0C8F6AD4-E094-4CD0-8F8A-17B89D7FA79C}"/>
    <dgm:cxn modelId="{26492754-9909-4398-AB11-05BCB1F13DCB}" type="presOf" srcId="{DF5701FA-84DF-48D8-AF15-D5A98F2BDC2A}" destId="{D292CCF6-6888-453F-9ADC-89E6E9AABF05}" srcOrd="0" destOrd="0" presId="urn:microsoft.com/office/officeart/2005/8/layout/vList5"/>
    <dgm:cxn modelId="{CD1EC976-EDFC-49B8-B67E-5B67CB6FD668}" type="presOf" srcId="{7029ED60-5FFC-472D-9B96-396EF89AE5D1}" destId="{72EC8A43-C9CB-4364-8487-77C16EBFD477}" srcOrd="0" destOrd="4" presId="urn:microsoft.com/office/officeart/2005/8/layout/vList5"/>
    <dgm:cxn modelId="{10C6CB92-0EED-4E1C-B095-A49F0844D0DD}" type="presOf" srcId="{C2FBDDA2-EC1C-42C9-AA64-979AE8CF1A3A}" destId="{D21ABA77-372F-434C-9334-098990D1EACD}" srcOrd="0" destOrd="0" presId="urn:microsoft.com/office/officeart/2005/8/layout/vList5"/>
    <dgm:cxn modelId="{CD7AFD9A-1C19-4CA0-87BA-2A151C423CEA}" srcId="{C2FBDDA2-EC1C-42C9-AA64-979AE8CF1A3A}" destId="{A40F477E-DD12-44A4-A107-1F6DE366DD51}" srcOrd="3" destOrd="0" parTransId="{C43517F5-F386-4A2E-BDDA-AA53BC03A0B1}" sibTransId="{CF33EDB9-3C9E-4DB8-928E-ABF5C85C0424}"/>
    <dgm:cxn modelId="{B70787AD-8AB7-40A6-A71F-031DE0BA0EDA}" type="presOf" srcId="{EC7B9A9B-E87B-44F1-8B41-D01204B048E3}" destId="{C8CE25A2-77F5-4F49-91C3-D09E06A23A78}" srcOrd="0" destOrd="0" presId="urn:microsoft.com/office/officeart/2005/8/layout/vList5"/>
    <dgm:cxn modelId="{30FAFBBB-F65C-4FAE-867B-06FF43232618}" type="presOf" srcId="{71C15154-4C73-46C5-9AF0-08B4BB5AC70F}" destId="{72EC8A43-C9CB-4364-8487-77C16EBFD477}" srcOrd="0" destOrd="1" presId="urn:microsoft.com/office/officeart/2005/8/layout/vList5"/>
    <dgm:cxn modelId="{B075F5C5-6DE9-4CDC-94F5-ADDF98A0B73E}" type="presOf" srcId="{91F5A92D-FEBE-4EDA-8E4B-D15296482D54}" destId="{DE0C0D3A-4913-4699-83CE-0D0EB0008340}" srcOrd="0" destOrd="0" presId="urn:microsoft.com/office/officeart/2005/8/layout/vList5"/>
    <dgm:cxn modelId="{C44275C7-B31C-4BB8-A39D-88EA5743BC96}" srcId="{EC7B9A9B-E87B-44F1-8B41-D01204B048E3}" destId="{6EEA3107-E334-4A92-B88C-F665153B2F67}" srcOrd="2" destOrd="0" parTransId="{0DEDC930-9116-42FD-8E92-9E74C794BF69}" sibTransId="{1B35AAF9-68FE-4D9D-AF77-5C7EFB49FCC6}"/>
    <dgm:cxn modelId="{629247E0-D28E-44E5-9C5C-97CA80A27EB6}" srcId="{EC7B9A9B-E87B-44F1-8B41-D01204B048E3}" destId="{91F5A92D-FEBE-4EDA-8E4B-D15296482D54}" srcOrd="1" destOrd="0" parTransId="{D39A59C3-867A-482C-9037-8AE96E86CBBD}" sibTransId="{7D81DEBF-6466-44F7-9210-33411BBC6DB3}"/>
    <dgm:cxn modelId="{232858E2-624B-483C-830A-52723FC528FC}" type="presOf" srcId="{6EEA3107-E334-4A92-B88C-F665153B2F67}" destId="{8BC1F025-9CB8-4B54-822F-418E9725DA07}" srcOrd="0" destOrd="0" presId="urn:microsoft.com/office/officeart/2005/8/layout/vList5"/>
    <dgm:cxn modelId="{E47C73F3-CCC7-4651-9746-40EF4A960EE8}" srcId="{6EEA3107-E334-4A92-B88C-F665153B2F67}" destId="{DF5701FA-84DF-48D8-AF15-D5A98F2BDC2A}" srcOrd="0" destOrd="0" parTransId="{A08A2DA2-99E7-43AE-BC98-A73D1B79C82D}" sibTransId="{D72E0C1B-D29B-43E0-9797-784C9D0AC3DF}"/>
    <dgm:cxn modelId="{A05F7CF7-595C-49C1-B6FE-7369F9B34D18}" srcId="{EC7B9A9B-E87B-44F1-8B41-D01204B048E3}" destId="{C2FBDDA2-EC1C-42C9-AA64-979AE8CF1A3A}" srcOrd="3" destOrd="0" parTransId="{D6104447-BA6B-4713-B8BC-C91B93637985}" sibTransId="{3F4C2EEA-B4E8-4DF6-9052-7D49E0E66C93}"/>
    <dgm:cxn modelId="{394A171A-F515-4A4E-A955-91059C64B501}" type="presParOf" srcId="{C8CE25A2-77F5-4F49-91C3-D09E06A23A78}" destId="{4986EDF8-5D49-4698-A346-9212F0371725}" srcOrd="0" destOrd="0" presId="urn:microsoft.com/office/officeart/2005/8/layout/vList5"/>
    <dgm:cxn modelId="{E13B3FBF-2200-447E-ACE4-4F87977CB7CB}" type="presParOf" srcId="{4986EDF8-5D49-4698-A346-9212F0371725}" destId="{35567214-018E-429E-9F5D-79504237E44B}" srcOrd="0" destOrd="0" presId="urn:microsoft.com/office/officeart/2005/8/layout/vList5"/>
    <dgm:cxn modelId="{680AD4A2-5FDC-4F10-ACDF-E832EC80A335}" type="presParOf" srcId="{C8CE25A2-77F5-4F49-91C3-D09E06A23A78}" destId="{8E11E92C-E5C4-474B-BDBC-C4A9AB22F6A9}" srcOrd="1" destOrd="0" presId="urn:microsoft.com/office/officeart/2005/8/layout/vList5"/>
    <dgm:cxn modelId="{86FED5FB-A1AC-432F-B417-449E2BFF38D4}" type="presParOf" srcId="{C8CE25A2-77F5-4F49-91C3-D09E06A23A78}" destId="{3F52D2E4-44D2-448F-9E7A-0147D3DEE579}" srcOrd="2" destOrd="0" presId="urn:microsoft.com/office/officeart/2005/8/layout/vList5"/>
    <dgm:cxn modelId="{7AD8DDDD-C73F-4AF7-BD35-2E52864E29A8}" type="presParOf" srcId="{3F52D2E4-44D2-448F-9E7A-0147D3DEE579}" destId="{DE0C0D3A-4913-4699-83CE-0D0EB0008340}" srcOrd="0" destOrd="0" presId="urn:microsoft.com/office/officeart/2005/8/layout/vList5"/>
    <dgm:cxn modelId="{BE3E7EE6-9E6A-4C32-830D-4A89C2DE1743}" type="presParOf" srcId="{C8CE25A2-77F5-4F49-91C3-D09E06A23A78}" destId="{3C8A78DF-6DF8-47CF-A717-0D4243299464}" srcOrd="3" destOrd="0" presId="urn:microsoft.com/office/officeart/2005/8/layout/vList5"/>
    <dgm:cxn modelId="{43E30A49-3659-4104-9CFB-EBE65F560C87}" type="presParOf" srcId="{C8CE25A2-77F5-4F49-91C3-D09E06A23A78}" destId="{5385B469-AFAB-48B6-B380-3A03EC6256C6}" srcOrd="4" destOrd="0" presId="urn:microsoft.com/office/officeart/2005/8/layout/vList5"/>
    <dgm:cxn modelId="{AF18C476-6AE3-471C-A1BC-01489C3AD2CE}" type="presParOf" srcId="{5385B469-AFAB-48B6-B380-3A03EC6256C6}" destId="{8BC1F025-9CB8-4B54-822F-418E9725DA07}" srcOrd="0" destOrd="0" presId="urn:microsoft.com/office/officeart/2005/8/layout/vList5"/>
    <dgm:cxn modelId="{75B5E3E3-9723-4CDE-86C7-6D272214FB6F}" type="presParOf" srcId="{5385B469-AFAB-48B6-B380-3A03EC6256C6}" destId="{D292CCF6-6888-453F-9ADC-89E6E9AABF05}" srcOrd="1" destOrd="0" presId="urn:microsoft.com/office/officeart/2005/8/layout/vList5"/>
    <dgm:cxn modelId="{7DDAEC0B-63C6-42EF-98CE-3455CAA807D9}" type="presParOf" srcId="{C8CE25A2-77F5-4F49-91C3-D09E06A23A78}" destId="{4916CFFE-D160-46D1-A5B6-7E3F552255FA}" srcOrd="5" destOrd="0" presId="urn:microsoft.com/office/officeart/2005/8/layout/vList5"/>
    <dgm:cxn modelId="{191CEFFC-4FD6-46BB-B848-BFF0745ACB0C}" type="presParOf" srcId="{C8CE25A2-77F5-4F49-91C3-D09E06A23A78}" destId="{5C9B07B2-9F14-499F-9A6D-B460112332B0}" srcOrd="6" destOrd="0" presId="urn:microsoft.com/office/officeart/2005/8/layout/vList5"/>
    <dgm:cxn modelId="{EC545D14-68EB-4A9F-975C-52E5131ACEA6}" type="presParOf" srcId="{5C9B07B2-9F14-499F-9A6D-B460112332B0}" destId="{D21ABA77-372F-434C-9334-098990D1EACD}" srcOrd="0" destOrd="0" presId="urn:microsoft.com/office/officeart/2005/8/layout/vList5"/>
    <dgm:cxn modelId="{E926BB8F-7E44-4D92-AE60-74A17C8DED77}" type="presParOf" srcId="{5C9B07B2-9F14-499F-9A6D-B460112332B0}" destId="{72EC8A43-C9CB-4364-8487-77C16EBFD477}"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FAC49D-2FC4-4919-8193-AB258191125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0051B50-ACD4-419B-BFE2-360755C33E0A}">
      <dgm:prSet/>
      <dgm:spPr/>
      <dgm:t>
        <a:bodyPr/>
        <a:lstStyle/>
        <a:p>
          <a:r>
            <a:rPr lang="en-IN" dirty="0"/>
            <a:t>High cost of multi-lead ECG machines.</a:t>
          </a:r>
          <a:endParaRPr lang="en-US" dirty="0"/>
        </a:p>
      </dgm:t>
    </dgm:pt>
    <dgm:pt modelId="{E4CDDBE9-7C8A-4E69-8CE3-0BC45D981246}" type="parTrans" cxnId="{55B7F261-A69C-4220-BC5F-49F4957DC6A3}">
      <dgm:prSet/>
      <dgm:spPr/>
      <dgm:t>
        <a:bodyPr/>
        <a:lstStyle/>
        <a:p>
          <a:endParaRPr lang="en-US"/>
        </a:p>
      </dgm:t>
    </dgm:pt>
    <dgm:pt modelId="{4676E8F5-1523-4418-8B66-B0CD3DDC231C}" type="sibTrans" cxnId="{55B7F261-A69C-4220-BC5F-49F4957DC6A3}">
      <dgm:prSet/>
      <dgm:spPr/>
      <dgm:t>
        <a:bodyPr/>
        <a:lstStyle/>
        <a:p>
          <a:endParaRPr lang="en-US"/>
        </a:p>
      </dgm:t>
    </dgm:pt>
    <dgm:pt modelId="{6726C48F-E6F2-45E0-992D-4DB6E5E8EC15}">
      <dgm:prSet/>
      <dgm:spPr/>
      <dgm:t>
        <a:bodyPr/>
        <a:lstStyle/>
        <a:p>
          <a:r>
            <a:rPr lang="en-IN"/>
            <a:t>Complexity in usage and maintenance</a:t>
          </a:r>
          <a:endParaRPr lang="en-US"/>
        </a:p>
      </dgm:t>
    </dgm:pt>
    <dgm:pt modelId="{64FB0F11-5771-4A80-A783-ADFEF2A5B612}" type="parTrans" cxnId="{F7B95569-5A2B-4CF9-8809-6CB25FB88CF2}">
      <dgm:prSet/>
      <dgm:spPr/>
      <dgm:t>
        <a:bodyPr/>
        <a:lstStyle/>
        <a:p>
          <a:endParaRPr lang="en-US"/>
        </a:p>
      </dgm:t>
    </dgm:pt>
    <dgm:pt modelId="{6A52766F-14D0-4F4B-BE0E-717BF018EA09}" type="sibTrans" cxnId="{F7B95569-5A2B-4CF9-8809-6CB25FB88CF2}">
      <dgm:prSet/>
      <dgm:spPr/>
      <dgm:t>
        <a:bodyPr/>
        <a:lstStyle/>
        <a:p>
          <a:endParaRPr lang="en-US"/>
        </a:p>
      </dgm:t>
    </dgm:pt>
    <dgm:pt modelId="{61C13A49-228A-41B7-B2E6-F494EE3F7768}">
      <dgm:prSet/>
      <dgm:spPr/>
      <dgm:t>
        <a:bodyPr/>
        <a:lstStyle/>
        <a:p>
          <a:r>
            <a:rPr lang="en-IN"/>
            <a:t>Trained operator needed.</a:t>
          </a:r>
          <a:endParaRPr lang="en-US"/>
        </a:p>
      </dgm:t>
    </dgm:pt>
    <dgm:pt modelId="{DB8DB693-EEDE-495C-9977-1268BEEE9074}" type="parTrans" cxnId="{6418370E-A33A-44AA-9057-1260E6D2063E}">
      <dgm:prSet/>
      <dgm:spPr/>
      <dgm:t>
        <a:bodyPr/>
        <a:lstStyle/>
        <a:p>
          <a:endParaRPr lang="en-US"/>
        </a:p>
      </dgm:t>
    </dgm:pt>
    <dgm:pt modelId="{09BFD76B-DF4B-48F5-B004-74AD6634F413}" type="sibTrans" cxnId="{6418370E-A33A-44AA-9057-1260E6D2063E}">
      <dgm:prSet/>
      <dgm:spPr/>
      <dgm:t>
        <a:bodyPr/>
        <a:lstStyle/>
        <a:p>
          <a:endParaRPr lang="en-US"/>
        </a:p>
      </dgm:t>
    </dgm:pt>
    <dgm:pt modelId="{DCC6EA30-7B09-4395-AC64-9E9F78355258}">
      <dgm:prSet/>
      <dgm:spPr/>
      <dgm:t>
        <a:bodyPr/>
        <a:lstStyle/>
        <a:p>
          <a:r>
            <a:rPr lang="en-IN"/>
            <a:t>Limited access in rural or remote areas.</a:t>
          </a:r>
          <a:endParaRPr lang="en-US"/>
        </a:p>
      </dgm:t>
    </dgm:pt>
    <dgm:pt modelId="{6A1EF580-DC40-4DC2-83C4-53037201FFC1}" type="parTrans" cxnId="{5948E1D1-8241-4B7A-B8D8-427E6916D52B}">
      <dgm:prSet/>
      <dgm:spPr/>
      <dgm:t>
        <a:bodyPr/>
        <a:lstStyle/>
        <a:p>
          <a:endParaRPr lang="en-US"/>
        </a:p>
      </dgm:t>
    </dgm:pt>
    <dgm:pt modelId="{B6277DA0-A5AB-48C9-AB5C-3C0D0FE1FFCF}" type="sibTrans" cxnId="{5948E1D1-8241-4B7A-B8D8-427E6916D52B}">
      <dgm:prSet/>
      <dgm:spPr/>
      <dgm:t>
        <a:bodyPr/>
        <a:lstStyle/>
        <a:p>
          <a:endParaRPr lang="en-US"/>
        </a:p>
      </dgm:t>
    </dgm:pt>
    <dgm:pt modelId="{8E4190CB-EC42-455A-B0A5-3A9053541AD4}">
      <dgm:prSet/>
      <dgm:spPr/>
      <dgm:t>
        <a:bodyPr/>
        <a:lstStyle/>
        <a:p>
          <a:r>
            <a:rPr lang="en-IN"/>
            <a:t>Hospital or clinical facilities far away </a:t>
          </a:r>
          <a:endParaRPr lang="en-US"/>
        </a:p>
      </dgm:t>
    </dgm:pt>
    <dgm:pt modelId="{AC0BBA67-C41F-496D-B3AC-87DB51BBCE9A}" type="parTrans" cxnId="{CBCE92E2-9679-4AB8-8799-AB5EA05AFE07}">
      <dgm:prSet/>
      <dgm:spPr/>
      <dgm:t>
        <a:bodyPr/>
        <a:lstStyle/>
        <a:p>
          <a:endParaRPr lang="en-US"/>
        </a:p>
      </dgm:t>
    </dgm:pt>
    <dgm:pt modelId="{6A6155D2-AC3F-4088-A563-923E2874DE4A}" type="sibTrans" cxnId="{CBCE92E2-9679-4AB8-8799-AB5EA05AFE07}">
      <dgm:prSet/>
      <dgm:spPr/>
      <dgm:t>
        <a:bodyPr/>
        <a:lstStyle/>
        <a:p>
          <a:endParaRPr lang="en-US"/>
        </a:p>
      </dgm:t>
    </dgm:pt>
    <dgm:pt modelId="{1CFE3444-961E-4FBB-B1AD-417AF962D255}">
      <dgm:prSet/>
      <dgm:spPr/>
      <dgm:t>
        <a:bodyPr/>
        <a:lstStyle/>
        <a:p>
          <a:r>
            <a:rPr lang="en-IN"/>
            <a:t>Need of a simpler, cost-effective solution.</a:t>
          </a:r>
          <a:endParaRPr lang="en-US"/>
        </a:p>
      </dgm:t>
    </dgm:pt>
    <dgm:pt modelId="{646E4430-63E4-44DA-A566-686222998BA3}" type="parTrans" cxnId="{0CC43099-2368-4BFD-98F9-E50C7E104766}">
      <dgm:prSet/>
      <dgm:spPr/>
      <dgm:t>
        <a:bodyPr/>
        <a:lstStyle/>
        <a:p>
          <a:endParaRPr lang="en-US"/>
        </a:p>
      </dgm:t>
    </dgm:pt>
    <dgm:pt modelId="{1FADCD60-8EED-49C1-878E-6284C72CCB06}" type="sibTrans" cxnId="{0CC43099-2368-4BFD-98F9-E50C7E104766}">
      <dgm:prSet/>
      <dgm:spPr/>
      <dgm:t>
        <a:bodyPr/>
        <a:lstStyle/>
        <a:p>
          <a:endParaRPr lang="en-US"/>
        </a:p>
      </dgm:t>
    </dgm:pt>
    <dgm:pt modelId="{1C9AB0FA-DD8A-42ED-9328-4F78414BBB7B}">
      <dgm:prSet/>
      <dgm:spPr/>
      <dgm:t>
        <a:bodyPr/>
        <a:lstStyle/>
        <a:p>
          <a:r>
            <a:rPr lang="en-IN"/>
            <a:t>Patient can use themselves without much training.</a:t>
          </a:r>
          <a:endParaRPr lang="en-US"/>
        </a:p>
      </dgm:t>
    </dgm:pt>
    <dgm:pt modelId="{D60EA1FC-0647-421B-BDCC-0D4B68F51177}" type="parTrans" cxnId="{85D05EE8-329D-4619-84F4-61CBE147BAFB}">
      <dgm:prSet/>
      <dgm:spPr/>
      <dgm:t>
        <a:bodyPr/>
        <a:lstStyle/>
        <a:p>
          <a:endParaRPr lang="en-US"/>
        </a:p>
      </dgm:t>
    </dgm:pt>
    <dgm:pt modelId="{26E5F678-5072-46F9-B902-45274B74F220}" type="sibTrans" cxnId="{85D05EE8-329D-4619-84F4-61CBE147BAFB}">
      <dgm:prSet/>
      <dgm:spPr/>
      <dgm:t>
        <a:bodyPr/>
        <a:lstStyle/>
        <a:p>
          <a:endParaRPr lang="en-US"/>
        </a:p>
      </dgm:t>
    </dgm:pt>
    <dgm:pt modelId="{82C218F7-658A-4379-BBD9-359D02D5260F}">
      <dgm:prSet/>
      <dgm:spPr/>
      <dgm:t>
        <a:bodyPr/>
        <a:lstStyle/>
        <a:p>
          <a:r>
            <a:rPr lang="en-IN"/>
            <a:t>Everyone can afford.</a:t>
          </a:r>
          <a:endParaRPr lang="en-US"/>
        </a:p>
      </dgm:t>
    </dgm:pt>
    <dgm:pt modelId="{EDD10522-B389-4C95-B2AE-440BD2279646}" type="parTrans" cxnId="{341E4312-F090-41C7-A9CE-50775E4156BD}">
      <dgm:prSet/>
      <dgm:spPr/>
      <dgm:t>
        <a:bodyPr/>
        <a:lstStyle/>
        <a:p>
          <a:endParaRPr lang="en-US"/>
        </a:p>
      </dgm:t>
    </dgm:pt>
    <dgm:pt modelId="{F8F02390-770F-4CB5-A849-9EFE4FA60B51}" type="sibTrans" cxnId="{341E4312-F090-41C7-A9CE-50775E4156BD}">
      <dgm:prSet/>
      <dgm:spPr/>
      <dgm:t>
        <a:bodyPr/>
        <a:lstStyle/>
        <a:p>
          <a:endParaRPr lang="en-US"/>
        </a:p>
      </dgm:t>
    </dgm:pt>
    <dgm:pt modelId="{8FE96F1E-1B7A-4C2C-B60E-13368FD515CD}" type="pres">
      <dgm:prSet presAssocID="{15FAC49D-2FC4-4919-8193-AB258191125F}" presName="Name0" presStyleCnt="0">
        <dgm:presLayoutVars>
          <dgm:dir/>
          <dgm:animLvl val="lvl"/>
          <dgm:resizeHandles val="exact"/>
        </dgm:presLayoutVars>
      </dgm:prSet>
      <dgm:spPr/>
    </dgm:pt>
    <dgm:pt modelId="{4B76D9A5-FDEC-4EBD-9E7F-9E96E4E68CDC}" type="pres">
      <dgm:prSet presAssocID="{70051B50-ACD4-419B-BFE2-360755C33E0A}" presName="linNode" presStyleCnt="0"/>
      <dgm:spPr/>
    </dgm:pt>
    <dgm:pt modelId="{B6FF1BC8-5A00-475F-84A6-A4D20D61A131}" type="pres">
      <dgm:prSet presAssocID="{70051B50-ACD4-419B-BFE2-360755C33E0A}" presName="parentText" presStyleLbl="node1" presStyleIdx="0" presStyleCnt="4" custScaleX="277778">
        <dgm:presLayoutVars>
          <dgm:chMax val="1"/>
          <dgm:bulletEnabled val="1"/>
        </dgm:presLayoutVars>
      </dgm:prSet>
      <dgm:spPr/>
    </dgm:pt>
    <dgm:pt modelId="{7A339C4A-AE71-4360-BC91-88236E1DD521}" type="pres">
      <dgm:prSet presAssocID="{4676E8F5-1523-4418-8B66-B0CD3DDC231C}" presName="sp" presStyleCnt="0"/>
      <dgm:spPr/>
    </dgm:pt>
    <dgm:pt modelId="{F1461F1E-7B1B-4C9A-81FC-D7E46914FE1C}" type="pres">
      <dgm:prSet presAssocID="{6726C48F-E6F2-45E0-992D-4DB6E5E8EC15}" presName="linNode" presStyleCnt="0"/>
      <dgm:spPr/>
    </dgm:pt>
    <dgm:pt modelId="{097CDA0D-AA7A-4721-86F9-0758525B775F}" type="pres">
      <dgm:prSet presAssocID="{6726C48F-E6F2-45E0-992D-4DB6E5E8EC15}" presName="parentText" presStyleLbl="node1" presStyleIdx="1" presStyleCnt="4">
        <dgm:presLayoutVars>
          <dgm:chMax val="1"/>
          <dgm:bulletEnabled val="1"/>
        </dgm:presLayoutVars>
      </dgm:prSet>
      <dgm:spPr/>
    </dgm:pt>
    <dgm:pt modelId="{4EEA0B19-06BB-4F79-AA74-2C43DFEEA368}" type="pres">
      <dgm:prSet presAssocID="{6726C48F-E6F2-45E0-992D-4DB6E5E8EC15}" presName="descendantText" presStyleLbl="alignAccFollowNode1" presStyleIdx="0" presStyleCnt="3">
        <dgm:presLayoutVars>
          <dgm:bulletEnabled val="1"/>
        </dgm:presLayoutVars>
      </dgm:prSet>
      <dgm:spPr/>
    </dgm:pt>
    <dgm:pt modelId="{154120E8-D98D-40A5-99EE-4B75B0686557}" type="pres">
      <dgm:prSet presAssocID="{6A52766F-14D0-4F4B-BE0E-717BF018EA09}" presName="sp" presStyleCnt="0"/>
      <dgm:spPr/>
    </dgm:pt>
    <dgm:pt modelId="{96F405DE-ED24-43B3-A061-6359BBD26606}" type="pres">
      <dgm:prSet presAssocID="{DCC6EA30-7B09-4395-AC64-9E9F78355258}" presName="linNode" presStyleCnt="0"/>
      <dgm:spPr/>
    </dgm:pt>
    <dgm:pt modelId="{299AB296-1303-4B52-8672-CC259D593F0A}" type="pres">
      <dgm:prSet presAssocID="{DCC6EA30-7B09-4395-AC64-9E9F78355258}" presName="parentText" presStyleLbl="node1" presStyleIdx="2" presStyleCnt="4">
        <dgm:presLayoutVars>
          <dgm:chMax val="1"/>
          <dgm:bulletEnabled val="1"/>
        </dgm:presLayoutVars>
      </dgm:prSet>
      <dgm:spPr/>
    </dgm:pt>
    <dgm:pt modelId="{E1C770A3-4211-4A7F-BA75-2A229A661D77}" type="pres">
      <dgm:prSet presAssocID="{DCC6EA30-7B09-4395-AC64-9E9F78355258}" presName="descendantText" presStyleLbl="alignAccFollowNode1" presStyleIdx="1" presStyleCnt="3">
        <dgm:presLayoutVars>
          <dgm:bulletEnabled val="1"/>
        </dgm:presLayoutVars>
      </dgm:prSet>
      <dgm:spPr/>
    </dgm:pt>
    <dgm:pt modelId="{25A2DC47-FD20-4FBB-9ACE-BD63C91E545B}" type="pres">
      <dgm:prSet presAssocID="{B6277DA0-A5AB-48C9-AB5C-3C0D0FE1FFCF}" presName="sp" presStyleCnt="0"/>
      <dgm:spPr/>
    </dgm:pt>
    <dgm:pt modelId="{0D09BD08-BD53-4B98-B02E-BE90EBD912E2}" type="pres">
      <dgm:prSet presAssocID="{1CFE3444-961E-4FBB-B1AD-417AF962D255}" presName="linNode" presStyleCnt="0"/>
      <dgm:spPr/>
    </dgm:pt>
    <dgm:pt modelId="{33FA7024-C234-47B2-9C65-8118790E696C}" type="pres">
      <dgm:prSet presAssocID="{1CFE3444-961E-4FBB-B1AD-417AF962D255}" presName="parentText" presStyleLbl="node1" presStyleIdx="3" presStyleCnt="4">
        <dgm:presLayoutVars>
          <dgm:chMax val="1"/>
          <dgm:bulletEnabled val="1"/>
        </dgm:presLayoutVars>
      </dgm:prSet>
      <dgm:spPr/>
    </dgm:pt>
    <dgm:pt modelId="{A747B454-CABC-4CA6-9F2D-F285B7AE0DCB}" type="pres">
      <dgm:prSet presAssocID="{1CFE3444-961E-4FBB-B1AD-417AF962D255}" presName="descendantText" presStyleLbl="alignAccFollowNode1" presStyleIdx="2" presStyleCnt="3">
        <dgm:presLayoutVars>
          <dgm:bulletEnabled val="1"/>
        </dgm:presLayoutVars>
      </dgm:prSet>
      <dgm:spPr/>
    </dgm:pt>
  </dgm:ptLst>
  <dgm:cxnLst>
    <dgm:cxn modelId="{6418370E-A33A-44AA-9057-1260E6D2063E}" srcId="{6726C48F-E6F2-45E0-992D-4DB6E5E8EC15}" destId="{61C13A49-228A-41B7-B2E6-F494EE3F7768}" srcOrd="0" destOrd="0" parTransId="{DB8DB693-EEDE-495C-9977-1268BEEE9074}" sibTransId="{09BFD76B-DF4B-48F5-B004-74AD6634F413}"/>
    <dgm:cxn modelId="{341E4312-F090-41C7-A9CE-50775E4156BD}" srcId="{1CFE3444-961E-4FBB-B1AD-417AF962D255}" destId="{82C218F7-658A-4379-BBD9-359D02D5260F}" srcOrd="1" destOrd="0" parTransId="{EDD10522-B389-4C95-B2AE-440BD2279646}" sibTransId="{F8F02390-770F-4CB5-A849-9EFE4FA60B51}"/>
    <dgm:cxn modelId="{EC615A16-0E40-4F6A-A795-95674A8BEA25}" type="presOf" srcId="{6726C48F-E6F2-45E0-992D-4DB6E5E8EC15}" destId="{097CDA0D-AA7A-4721-86F9-0758525B775F}" srcOrd="0" destOrd="0" presId="urn:microsoft.com/office/officeart/2005/8/layout/vList5"/>
    <dgm:cxn modelId="{4CF9631F-FE01-45A9-A280-5F91A72D062C}" type="presOf" srcId="{61C13A49-228A-41B7-B2E6-F494EE3F7768}" destId="{4EEA0B19-06BB-4F79-AA74-2C43DFEEA368}" srcOrd="0" destOrd="0" presId="urn:microsoft.com/office/officeart/2005/8/layout/vList5"/>
    <dgm:cxn modelId="{55B7F261-A69C-4220-BC5F-49F4957DC6A3}" srcId="{15FAC49D-2FC4-4919-8193-AB258191125F}" destId="{70051B50-ACD4-419B-BFE2-360755C33E0A}" srcOrd="0" destOrd="0" parTransId="{E4CDDBE9-7C8A-4E69-8CE3-0BC45D981246}" sibTransId="{4676E8F5-1523-4418-8B66-B0CD3DDC231C}"/>
    <dgm:cxn modelId="{ACB7A748-6027-4340-AF0C-0A7E86CF5A2B}" type="presOf" srcId="{8E4190CB-EC42-455A-B0A5-3A9053541AD4}" destId="{E1C770A3-4211-4A7F-BA75-2A229A661D77}" srcOrd="0" destOrd="0" presId="urn:microsoft.com/office/officeart/2005/8/layout/vList5"/>
    <dgm:cxn modelId="{F7B95569-5A2B-4CF9-8809-6CB25FB88CF2}" srcId="{15FAC49D-2FC4-4919-8193-AB258191125F}" destId="{6726C48F-E6F2-45E0-992D-4DB6E5E8EC15}" srcOrd="1" destOrd="0" parTransId="{64FB0F11-5771-4A80-A783-ADFEF2A5B612}" sibTransId="{6A52766F-14D0-4F4B-BE0E-717BF018EA09}"/>
    <dgm:cxn modelId="{70445F78-590D-4AAA-849D-8D21BDC28B97}" type="presOf" srcId="{DCC6EA30-7B09-4395-AC64-9E9F78355258}" destId="{299AB296-1303-4B52-8672-CC259D593F0A}" srcOrd="0" destOrd="0" presId="urn:microsoft.com/office/officeart/2005/8/layout/vList5"/>
    <dgm:cxn modelId="{3E755B89-9455-40B3-A5AE-59DF31B33407}" type="presOf" srcId="{82C218F7-658A-4379-BBD9-359D02D5260F}" destId="{A747B454-CABC-4CA6-9F2D-F285B7AE0DCB}" srcOrd="0" destOrd="1" presId="urn:microsoft.com/office/officeart/2005/8/layout/vList5"/>
    <dgm:cxn modelId="{0CC43099-2368-4BFD-98F9-E50C7E104766}" srcId="{15FAC49D-2FC4-4919-8193-AB258191125F}" destId="{1CFE3444-961E-4FBB-B1AD-417AF962D255}" srcOrd="3" destOrd="0" parTransId="{646E4430-63E4-44DA-A566-686222998BA3}" sibTransId="{1FADCD60-8EED-49C1-878E-6284C72CCB06}"/>
    <dgm:cxn modelId="{3A929AA8-7DBF-4EF8-89FF-B7C32B95D170}" type="presOf" srcId="{1C9AB0FA-DD8A-42ED-9328-4F78414BBB7B}" destId="{A747B454-CABC-4CA6-9F2D-F285B7AE0DCB}" srcOrd="0" destOrd="0" presId="urn:microsoft.com/office/officeart/2005/8/layout/vList5"/>
    <dgm:cxn modelId="{D8365CB0-F99D-4AB5-B8C9-6807501399DF}" type="presOf" srcId="{1CFE3444-961E-4FBB-B1AD-417AF962D255}" destId="{33FA7024-C234-47B2-9C65-8118790E696C}" srcOrd="0" destOrd="0" presId="urn:microsoft.com/office/officeart/2005/8/layout/vList5"/>
    <dgm:cxn modelId="{B8E7D8C7-857B-43C0-9DB0-1E70F4297A55}" type="presOf" srcId="{15FAC49D-2FC4-4919-8193-AB258191125F}" destId="{8FE96F1E-1B7A-4C2C-B60E-13368FD515CD}" srcOrd="0" destOrd="0" presId="urn:microsoft.com/office/officeart/2005/8/layout/vList5"/>
    <dgm:cxn modelId="{5948E1D1-8241-4B7A-B8D8-427E6916D52B}" srcId="{15FAC49D-2FC4-4919-8193-AB258191125F}" destId="{DCC6EA30-7B09-4395-AC64-9E9F78355258}" srcOrd="2" destOrd="0" parTransId="{6A1EF580-DC40-4DC2-83C4-53037201FFC1}" sibTransId="{B6277DA0-A5AB-48C9-AB5C-3C0D0FE1FFCF}"/>
    <dgm:cxn modelId="{84BE4BDD-3685-4D34-8CA9-56251752FE27}" type="presOf" srcId="{70051B50-ACD4-419B-BFE2-360755C33E0A}" destId="{B6FF1BC8-5A00-475F-84A6-A4D20D61A131}" srcOrd="0" destOrd="0" presId="urn:microsoft.com/office/officeart/2005/8/layout/vList5"/>
    <dgm:cxn modelId="{CBCE92E2-9679-4AB8-8799-AB5EA05AFE07}" srcId="{DCC6EA30-7B09-4395-AC64-9E9F78355258}" destId="{8E4190CB-EC42-455A-B0A5-3A9053541AD4}" srcOrd="0" destOrd="0" parTransId="{AC0BBA67-C41F-496D-B3AC-87DB51BBCE9A}" sibTransId="{6A6155D2-AC3F-4088-A563-923E2874DE4A}"/>
    <dgm:cxn modelId="{85D05EE8-329D-4619-84F4-61CBE147BAFB}" srcId="{1CFE3444-961E-4FBB-B1AD-417AF962D255}" destId="{1C9AB0FA-DD8A-42ED-9328-4F78414BBB7B}" srcOrd="0" destOrd="0" parTransId="{D60EA1FC-0647-421B-BDCC-0D4B68F51177}" sibTransId="{26E5F678-5072-46F9-B902-45274B74F220}"/>
    <dgm:cxn modelId="{D85641A8-B8B3-4C01-95F4-721F6D4E0952}" type="presParOf" srcId="{8FE96F1E-1B7A-4C2C-B60E-13368FD515CD}" destId="{4B76D9A5-FDEC-4EBD-9E7F-9E96E4E68CDC}" srcOrd="0" destOrd="0" presId="urn:microsoft.com/office/officeart/2005/8/layout/vList5"/>
    <dgm:cxn modelId="{A6CF3513-51CA-4FFD-9E1E-B4FE9C4BFD7D}" type="presParOf" srcId="{4B76D9A5-FDEC-4EBD-9E7F-9E96E4E68CDC}" destId="{B6FF1BC8-5A00-475F-84A6-A4D20D61A131}" srcOrd="0" destOrd="0" presId="urn:microsoft.com/office/officeart/2005/8/layout/vList5"/>
    <dgm:cxn modelId="{6AA1A6A1-5176-486A-9BA2-9EBCB54603F8}" type="presParOf" srcId="{8FE96F1E-1B7A-4C2C-B60E-13368FD515CD}" destId="{7A339C4A-AE71-4360-BC91-88236E1DD521}" srcOrd="1" destOrd="0" presId="urn:microsoft.com/office/officeart/2005/8/layout/vList5"/>
    <dgm:cxn modelId="{A371C4C1-F369-4C6F-93DD-B5EA96160DA0}" type="presParOf" srcId="{8FE96F1E-1B7A-4C2C-B60E-13368FD515CD}" destId="{F1461F1E-7B1B-4C9A-81FC-D7E46914FE1C}" srcOrd="2" destOrd="0" presId="urn:microsoft.com/office/officeart/2005/8/layout/vList5"/>
    <dgm:cxn modelId="{D7C555A1-3FCC-493B-B2D5-07B6C2BAFF3D}" type="presParOf" srcId="{F1461F1E-7B1B-4C9A-81FC-D7E46914FE1C}" destId="{097CDA0D-AA7A-4721-86F9-0758525B775F}" srcOrd="0" destOrd="0" presId="urn:microsoft.com/office/officeart/2005/8/layout/vList5"/>
    <dgm:cxn modelId="{448C0CA1-C2FF-4489-AC58-62D3D9603C1C}" type="presParOf" srcId="{F1461F1E-7B1B-4C9A-81FC-D7E46914FE1C}" destId="{4EEA0B19-06BB-4F79-AA74-2C43DFEEA368}" srcOrd="1" destOrd="0" presId="urn:microsoft.com/office/officeart/2005/8/layout/vList5"/>
    <dgm:cxn modelId="{73AC220D-DC6A-4CFA-A0D5-857F857A3012}" type="presParOf" srcId="{8FE96F1E-1B7A-4C2C-B60E-13368FD515CD}" destId="{154120E8-D98D-40A5-99EE-4B75B0686557}" srcOrd="3" destOrd="0" presId="urn:microsoft.com/office/officeart/2005/8/layout/vList5"/>
    <dgm:cxn modelId="{31304D9D-7AEB-4550-B480-0C5A30E86A66}" type="presParOf" srcId="{8FE96F1E-1B7A-4C2C-B60E-13368FD515CD}" destId="{96F405DE-ED24-43B3-A061-6359BBD26606}" srcOrd="4" destOrd="0" presId="urn:microsoft.com/office/officeart/2005/8/layout/vList5"/>
    <dgm:cxn modelId="{21927704-DBCD-4F8E-8C8C-A2275B75AE87}" type="presParOf" srcId="{96F405DE-ED24-43B3-A061-6359BBD26606}" destId="{299AB296-1303-4B52-8672-CC259D593F0A}" srcOrd="0" destOrd="0" presId="urn:microsoft.com/office/officeart/2005/8/layout/vList5"/>
    <dgm:cxn modelId="{A3D30A0F-D666-456F-9120-FCA41203793B}" type="presParOf" srcId="{96F405DE-ED24-43B3-A061-6359BBD26606}" destId="{E1C770A3-4211-4A7F-BA75-2A229A661D77}" srcOrd="1" destOrd="0" presId="urn:microsoft.com/office/officeart/2005/8/layout/vList5"/>
    <dgm:cxn modelId="{1118BFEC-5A9B-4A2A-8FBA-455AA967D868}" type="presParOf" srcId="{8FE96F1E-1B7A-4C2C-B60E-13368FD515CD}" destId="{25A2DC47-FD20-4FBB-9ACE-BD63C91E545B}" srcOrd="5" destOrd="0" presId="urn:microsoft.com/office/officeart/2005/8/layout/vList5"/>
    <dgm:cxn modelId="{E23BC16C-CB09-459D-B01F-9B0D91A046F8}" type="presParOf" srcId="{8FE96F1E-1B7A-4C2C-B60E-13368FD515CD}" destId="{0D09BD08-BD53-4B98-B02E-BE90EBD912E2}" srcOrd="6" destOrd="0" presId="urn:microsoft.com/office/officeart/2005/8/layout/vList5"/>
    <dgm:cxn modelId="{BB5623B8-1F55-4CEC-9B71-A08BCA58C66C}" type="presParOf" srcId="{0D09BD08-BD53-4B98-B02E-BE90EBD912E2}" destId="{33FA7024-C234-47B2-9C65-8118790E696C}" srcOrd="0" destOrd="0" presId="urn:microsoft.com/office/officeart/2005/8/layout/vList5"/>
    <dgm:cxn modelId="{186DA144-F954-4FF1-81C4-40C37952A8B8}" type="presParOf" srcId="{0D09BD08-BD53-4B98-B02E-BE90EBD912E2}" destId="{A747B454-CABC-4CA6-9F2D-F285B7AE0DC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4612BF-1972-46F1-AD20-D162EA39185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0991C12-B74E-4B1E-966A-99AAB4F4CFD2}">
      <dgm:prSet/>
      <dgm:spPr/>
      <dgm:t>
        <a:bodyPr/>
        <a:lstStyle/>
        <a:p>
          <a:r>
            <a:rPr lang="en-IN" dirty="0"/>
            <a:t>Single-lead ECG machine.</a:t>
          </a:r>
          <a:endParaRPr lang="en-US" dirty="0"/>
        </a:p>
      </dgm:t>
    </dgm:pt>
    <dgm:pt modelId="{F0D69954-B308-4D8E-B600-BA2EB1B2F041}" type="parTrans" cxnId="{0CA93E62-AF94-4AC5-A896-DBF7BD99BC5A}">
      <dgm:prSet/>
      <dgm:spPr/>
      <dgm:t>
        <a:bodyPr/>
        <a:lstStyle/>
        <a:p>
          <a:endParaRPr lang="en-US"/>
        </a:p>
      </dgm:t>
    </dgm:pt>
    <dgm:pt modelId="{C0F3F36B-BA25-4595-9284-36E3C5B2AA77}" type="sibTrans" cxnId="{0CA93E62-AF94-4AC5-A896-DBF7BD99BC5A}">
      <dgm:prSet/>
      <dgm:spPr/>
      <dgm:t>
        <a:bodyPr/>
        <a:lstStyle/>
        <a:p>
          <a:endParaRPr lang="en-US"/>
        </a:p>
      </dgm:t>
    </dgm:pt>
    <dgm:pt modelId="{72AEFC81-7531-4E6E-981E-81864D55B11A}">
      <dgm:prSet/>
      <dgm:spPr/>
      <dgm:t>
        <a:bodyPr/>
        <a:lstStyle/>
        <a:p>
          <a:r>
            <a:rPr lang="en-IN" dirty="0"/>
            <a:t>Key features: affordability, simplicity, portability.</a:t>
          </a:r>
          <a:endParaRPr lang="en-US" dirty="0"/>
        </a:p>
      </dgm:t>
    </dgm:pt>
    <dgm:pt modelId="{04AA6E77-A4F6-40E8-8D14-AC02023F91D7}" type="parTrans" cxnId="{FF2EC0E0-2D18-4122-AC05-28FFAF831A40}">
      <dgm:prSet/>
      <dgm:spPr/>
      <dgm:t>
        <a:bodyPr/>
        <a:lstStyle/>
        <a:p>
          <a:endParaRPr lang="en-US"/>
        </a:p>
      </dgm:t>
    </dgm:pt>
    <dgm:pt modelId="{5E38DC28-004D-4242-A8F3-35F9E6FD0CCB}" type="sibTrans" cxnId="{FF2EC0E0-2D18-4122-AC05-28FFAF831A40}">
      <dgm:prSet/>
      <dgm:spPr/>
      <dgm:t>
        <a:bodyPr/>
        <a:lstStyle/>
        <a:p>
          <a:endParaRPr lang="en-US"/>
        </a:p>
      </dgm:t>
    </dgm:pt>
    <dgm:pt modelId="{C3F769D1-8C20-4C4C-9F87-B9B5E6C8775D}">
      <dgm:prSet/>
      <dgm:spPr/>
      <dgm:t>
        <a:bodyPr/>
        <a:lstStyle/>
        <a:p>
          <a:r>
            <a:rPr lang="en-IN"/>
            <a:t>Ease Of Use...</a:t>
          </a:r>
          <a:endParaRPr lang="en-US"/>
        </a:p>
      </dgm:t>
    </dgm:pt>
    <dgm:pt modelId="{CEB6E439-6287-4B73-ACB4-7E1B4888530C}" type="parTrans" cxnId="{6A45EE2A-13B5-4701-8215-02F5E419E4BF}">
      <dgm:prSet/>
      <dgm:spPr/>
      <dgm:t>
        <a:bodyPr/>
        <a:lstStyle/>
        <a:p>
          <a:endParaRPr lang="en-US"/>
        </a:p>
      </dgm:t>
    </dgm:pt>
    <dgm:pt modelId="{D8D18BAE-8C4E-496C-A9E4-65EB4BD8CB00}" type="sibTrans" cxnId="{6A45EE2A-13B5-4701-8215-02F5E419E4BF}">
      <dgm:prSet/>
      <dgm:spPr/>
      <dgm:t>
        <a:bodyPr/>
        <a:lstStyle/>
        <a:p>
          <a:endParaRPr lang="en-US"/>
        </a:p>
      </dgm:t>
    </dgm:pt>
    <dgm:pt modelId="{0D37813F-DD25-46AF-8E7B-BB3668BFED1C}">
      <dgm:prSet/>
      <dgm:spPr/>
      <dgm:t>
        <a:bodyPr/>
        <a:lstStyle/>
        <a:p>
          <a:r>
            <a:rPr lang="en-IN" dirty="0"/>
            <a:t>How the design addresses the problems.</a:t>
          </a:r>
          <a:endParaRPr lang="en-US" dirty="0"/>
        </a:p>
      </dgm:t>
    </dgm:pt>
    <dgm:pt modelId="{E22B7A18-9C4A-4F7A-8245-773CAF58AE4B}" type="parTrans" cxnId="{9DF85E20-D057-4FD1-BCBB-A818D6B08057}">
      <dgm:prSet/>
      <dgm:spPr/>
      <dgm:t>
        <a:bodyPr/>
        <a:lstStyle/>
        <a:p>
          <a:endParaRPr lang="en-US"/>
        </a:p>
      </dgm:t>
    </dgm:pt>
    <dgm:pt modelId="{EC9CA716-1189-41BC-970A-D50984DFCB4A}" type="sibTrans" cxnId="{9DF85E20-D057-4FD1-BCBB-A818D6B08057}">
      <dgm:prSet/>
      <dgm:spPr/>
      <dgm:t>
        <a:bodyPr/>
        <a:lstStyle/>
        <a:p>
          <a:endParaRPr lang="en-US"/>
        </a:p>
      </dgm:t>
    </dgm:pt>
    <dgm:pt modelId="{33A0F949-0698-4BEC-93BC-9B8EC0E2B0B2}">
      <dgm:prSet/>
      <dgm:spPr/>
      <dgm:t>
        <a:bodyPr/>
        <a:lstStyle/>
        <a:p>
          <a:r>
            <a:rPr lang="en-IN"/>
            <a:t>Less electrode </a:t>
          </a:r>
          <a:r>
            <a:rPr lang="en-IN">
              <a:sym typeface="Wingdings" panose="05000000000000000000" pitchFamily="2" charset="2"/>
            </a:rPr>
            <a:t></a:t>
          </a:r>
          <a:r>
            <a:rPr lang="en-IN"/>
            <a:t> less cost , more simplicity </a:t>
          </a:r>
          <a:endParaRPr lang="en-US"/>
        </a:p>
      </dgm:t>
    </dgm:pt>
    <dgm:pt modelId="{14908DF2-4426-48BF-8011-E395724C28E6}" type="parTrans" cxnId="{54852890-DD2F-4F61-BEAC-8D9A0BFF1879}">
      <dgm:prSet/>
      <dgm:spPr/>
      <dgm:t>
        <a:bodyPr/>
        <a:lstStyle/>
        <a:p>
          <a:endParaRPr lang="en-US"/>
        </a:p>
      </dgm:t>
    </dgm:pt>
    <dgm:pt modelId="{22ADD04A-DDE3-47F7-9BE3-D986C7058C59}" type="sibTrans" cxnId="{54852890-DD2F-4F61-BEAC-8D9A0BFF1879}">
      <dgm:prSet/>
      <dgm:spPr/>
      <dgm:t>
        <a:bodyPr/>
        <a:lstStyle/>
        <a:p>
          <a:endParaRPr lang="en-US"/>
        </a:p>
      </dgm:t>
    </dgm:pt>
    <dgm:pt modelId="{DDE8109F-D46C-409A-AEE8-8C5D7CA07242}">
      <dgm:prSet/>
      <dgm:spPr/>
      <dgm:t>
        <a:bodyPr/>
        <a:lstStyle/>
        <a:p>
          <a:r>
            <a:rPr lang="en-IN"/>
            <a:t>Less components </a:t>
          </a:r>
          <a:r>
            <a:rPr lang="en-IN">
              <a:sym typeface="Wingdings" panose="05000000000000000000" pitchFamily="2" charset="2"/>
            </a:rPr>
            <a:t></a:t>
          </a:r>
          <a:r>
            <a:rPr lang="en-IN"/>
            <a:t> lower in size</a:t>
          </a:r>
          <a:endParaRPr lang="en-US"/>
        </a:p>
      </dgm:t>
    </dgm:pt>
    <dgm:pt modelId="{9C7B7DAC-E9B9-4ABD-856F-7B10CEFF312C}" type="parTrans" cxnId="{4A1F5133-1503-4382-88B8-B32C1983E693}">
      <dgm:prSet/>
      <dgm:spPr/>
      <dgm:t>
        <a:bodyPr/>
        <a:lstStyle/>
        <a:p>
          <a:endParaRPr lang="en-US"/>
        </a:p>
      </dgm:t>
    </dgm:pt>
    <dgm:pt modelId="{25A0D444-E6DA-4FD9-AC90-D3EA9568097C}" type="sibTrans" cxnId="{4A1F5133-1503-4382-88B8-B32C1983E693}">
      <dgm:prSet/>
      <dgm:spPr/>
      <dgm:t>
        <a:bodyPr/>
        <a:lstStyle/>
        <a:p>
          <a:endParaRPr lang="en-US"/>
        </a:p>
      </dgm:t>
    </dgm:pt>
    <dgm:pt modelId="{5A5AAE2A-361E-4D1C-971C-15EC1E3146DA}">
      <dgm:prSet/>
      <dgm:spPr/>
      <dgm:t>
        <a:bodyPr/>
        <a:lstStyle/>
        <a:p>
          <a:r>
            <a:rPr lang="en-IN"/>
            <a:t>Cross platform availability and data processing.</a:t>
          </a:r>
          <a:endParaRPr lang="en-US"/>
        </a:p>
      </dgm:t>
    </dgm:pt>
    <dgm:pt modelId="{B54E0934-85D6-419F-B916-F7B8B80303E6}" type="parTrans" cxnId="{A1702F7C-8309-4C7A-9CB8-BD333BA3CF2D}">
      <dgm:prSet/>
      <dgm:spPr/>
      <dgm:t>
        <a:bodyPr/>
        <a:lstStyle/>
        <a:p>
          <a:endParaRPr lang="en-US"/>
        </a:p>
      </dgm:t>
    </dgm:pt>
    <dgm:pt modelId="{7ECA664B-6DFD-4969-97FC-52887CB51A81}" type="sibTrans" cxnId="{A1702F7C-8309-4C7A-9CB8-BD333BA3CF2D}">
      <dgm:prSet/>
      <dgm:spPr/>
      <dgm:t>
        <a:bodyPr/>
        <a:lstStyle/>
        <a:p>
          <a:endParaRPr lang="en-US"/>
        </a:p>
      </dgm:t>
    </dgm:pt>
    <dgm:pt modelId="{4DD389DC-BD2F-40A4-ACE0-8EA738BA91DE}">
      <dgm:prSet/>
      <dgm:spPr/>
      <dgm:t>
        <a:bodyPr/>
        <a:lstStyle/>
        <a:p>
          <a:r>
            <a:rPr lang="en-IN"/>
            <a:t>Available in wide range of platform mobile, tablet, laptop, desktop and etc.</a:t>
          </a:r>
          <a:endParaRPr lang="en-US"/>
        </a:p>
      </dgm:t>
    </dgm:pt>
    <dgm:pt modelId="{56130F5A-1D4E-4A2B-A438-02909A1175F7}" type="parTrans" cxnId="{F7D01C5D-1C05-41E1-B2A3-10208B9C1B37}">
      <dgm:prSet/>
      <dgm:spPr/>
      <dgm:t>
        <a:bodyPr/>
        <a:lstStyle/>
        <a:p>
          <a:endParaRPr lang="en-US"/>
        </a:p>
      </dgm:t>
    </dgm:pt>
    <dgm:pt modelId="{14A70FBD-D497-43E6-AA74-9D11BCC6FFA2}" type="sibTrans" cxnId="{F7D01C5D-1C05-41E1-B2A3-10208B9C1B37}">
      <dgm:prSet/>
      <dgm:spPr/>
      <dgm:t>
        <a:bodyPr/>
        <a:lstStyle/>
        <a:p>
          <a:endParaRPr lang="en-US"/>
        </a:p>
      </dgm:t>
    </dgm:pt>
    <dgm:pt modelId="{151EC550-1766-4C8C-9BFB-77A0FF021484}">
      <dgm:prSet/>
      <dgm:spPr/>
      <dgm:t>
        <a:bodyPr/>
        <a:lstStyle/>
        <a:p>
          <a:r>
            <a:rPr lang="en-IN"/>
            <a:t>Appropriate data processing to adapt different screen sizes.</a:t>
          </a:r>
          <a:endParaRPr lang="en-US"/>
        </a:p>
      </dgm:t>
    </dgm:pt>
    <dgm:pt modelId="{8134829A-CB28-40AB-8BB1-31C785350903}" type="parTrans" cxnId="{3CD9037C-DDFF-4EE9-8AAB-7714B4286764}">
      <dgm:prSet/>
      <dgm:spPr/>
      <dgm:t>
        <a:bodyPr/>
        <a:lstStyle/>
        <a:p>
          <a:endParaRPr lang="en-US"/>
        </a:p>
      </dgm:t>
    </dgm:pt>
    <dgm:pt modelId="{6CD01971-D552-406A-BE41-473FB0835D14}" type="sibTrans" cxnId="{3CD9037C-DDFF-4EE9-8AAB-7714B4286764}">
      <dgm:prSet/>
      <dgm:spPr/>
      <dgm:t>
        <a:bodyPr/>
        <a:lstStyle/>
        <a:p>
          <a:endParaRPr lang="en-US"/>
        </a:p>
      </dgm:t>
    </dgm:pt>
    <dgm:pt modelId="{1EE812E6-ED0E-4877-8611-B48C4BCC503D}" type="pres">
      <dgm:prSet presAssocID="{074612BF-1972-46F1-AD20-D162EA39185B}" presName="Name0" presStyleCnt="0">
        <dgm:presLayoutVars>
          <dgm:dir/>
          <dgm:animLvl val="lvl"/>
          <dgm:resizeHandles val="exact"/>
        </dgm:presLayoutVars>
      </dgm:prSet>
      <dgm:spPr/>
    </dgm:pt>
    <dgm:pt modelId="{2FDD3C63-5614-415E-A01E-977A990D56C8}" type="pres">
      <dgm:prSet presAssocID="{E0991C12-B74E-4B1E-966A-99AAB4F4CFD2}" presName="linNode" presStyleCnt="0"/>
      <dgm:spPr/>
    </dgm:pt>
    <dgm:pt modelId="{BF215CF8-8690-4355-8E62-69ABC010130A}" type="pres">
      <dgm:prSet presAssocID="{E0991C12-B74E-4B1E-966A-99AAB4F4CFD2}" presName="parentText" presStyleLbl="node1" presStyleIdx="0" presStyleCnt="5" custScaleX="119386">
        <dgm:presLayoutVars>
          <dgm:chMax val="1"/>
          <dgm:bulletEnabled val="1"/>
        </dgm:presLayoutVars>
      </dgm:prSet>
      <dgm:spPr/>
    </dgm:pt>
    <dgm:pt modelId="{D7B2F22A-B6FD-409F-B43E-A987574F04A9}" type="pres">
      <dgm:prSet presAssocID="{C0F3F36B-BA25-4595-9284-36E3C5B2AA77}" presName="sp" presStyleCnt="0"/>
      <dgm:spPr/>
    </dgm:pt>
    <dgm:pt modelId="{E365C192-5993-4D0A-8FBF-394B1B26B506}" type="pres">
      <dgm:prSet presAssocID="{72AEFC81-7531-4E6E-981E-81864D55B11A}" presName="linNode" presStyleCnt="0"/>
      <dgm:spPr/>
    </dgm:pt>
    <dgm:pt modelId="{817A1E79-09F3-47A5-8517-A110ED7D0FA2}" type="pres">
      <dgm:prSet presAssocID="{72AEFC81-7531-4E6E-981E-81864D55B11A}" presName="parentText" presStyleLbl="node1" presStyleIdx="1" presStyleCnt="5" custScaleX="189511">
        <dgm:presLayoutVars>
          <dgm:chMax val="1"/>
          <dgm:bulletEnabled val="1"/>
        </dgm:presLayoutVars>
      </dgm:prSet>
      <dgm:spPr/>
    </dgm:pt>
    <dgm:pt modelId="{89D202E3-132C-47EF-94C7-BEF4215C0256}" type="pres">
      <dgm:prSet presAssocID="{5E38DC28-004D-4242-A8F3-35F9E6FD0CCB}" presName="sp" presStyleCnt="0"/>
      <dgm:spPr/>
    </dgm:pt>
    <dgm:pt modelId="{E261F40C-8D3C-48B4-839E-B4B04455645B}" type="pres">
      <dgm:prSet presAssocID="{C3F769D1-8C20-4C4C-9F87-B9B5E6C8775D}" presName="linNode" presStyleCnt="0"/>
      <dgm:spPr/>
    </dgm:pt>
    <dgm:pt modelId="{7EEA424C-448E-423D-8CCA-7E199B9F3B37}" type="pres">
      <dgm:prSet presAssocID="{C3F769D1-8C20-4C4C-9F87-B9B5E6C8775D}" presName="parentText" presStyleLbl="node1" presStyleIdx="2" presStyleCnt="5" custScaleX="101256">
        <dgm:presLayoutVars>
          <dgm:chMax val="1"/>
          <dgm:bulletEnabled val="1"/>
        </dgm:presLayoutVars>
      </dgm:prSet>
      <dgm:spPr/>
    </dgm:pt>
    <dgm:pt modelId="{7416DDF8-629A-490A-B8FB-BE6D783AECA7}" type="pres">
      <dgm:prSet presAssocID="{D8D18BAE-8C4E-496C-A9E4-65EB4BD8CB00}" presName="sp" presStyleCnt="0"/>
      <dgm:spPr/>
    </dgm:pt>
    <dgm:pt modelId="{3948DC5A-D6AF-4C59-9278-7A8270A6092F}" type="pres">
      <dgm:prSet presAssocID="{0D37813F-DD25-46AF-8E7B-BB3668BFED1C}" presName="linNode" presStyleCnt="0"/>
      <dgm:spPr/>
    </dgm:pt>
    <dgm:pt modelId="{D1259AE5-7B87-47DE-9ED0-824796420125}" type="pres">
      <dgm:prSet presAssocID="{0D37813F-DD25-46AF-8E7B-BB3668BFED1C}" presName="parentText" presStyleLbl="node1" presStyleIdx="3" presStyleCnt="5" custScaleX="230109">
        <dgm:presLayoutVars>
          <dgm:chMax val="1"/>
          <dgm:bulletEnabled val="1"/>
        </dgm:presLayoutVars>
      </dgm:prSet>
      <dgm:spPr/>
    </dgm:pt>
    <dgm:pt modelId="{52CAD466-D354-47A3-8386-04DECCC23E82}" type="pres">
      <dgm:prSet presAssocID="{0D37813F-DD25-46AF-8E7B-BB3668BFED1C}" presName="descendantText" presStyleLbl="alignAccFollowNode1" presStyleIdx="0" presStyleCnt="2">
        <dgm:presLayoutVars>
          <dgm:bulletEnabled val="1"/>
        </dgm:presLayoutVars>
      </dgm:prSet>
      <dgm:spPr/>
    </dgm:pt>
    <dgm:pt modelId="{3637E0F6-1D6B-49F1-A1D1-BB9E86990980}" type="pres">
      <dgm:prSet presAssocID="{EC9CA716-1189-41BC-970A-D50984DFCB4A}" presName="sp" presStyleCnt="0"/>
      <dgm:spPr/>
    </dgm:pt>
    <dgm:pt modelId="{E778F63A-E912-4BBE-91F3-C78B3C3CEC6D}" type="pres">
      <dgm:prSet presAssocID="{5A5AAE2A-361E-4D1C-971C-15EC1E3146DA}" presName="linNode" presStyleCnt="0"/>
      <dgm:spPr/>
    </dgm:pt>
    <dgm:pt modelId="{72418B67-1510-4C8A-8CEC-8AB74A8EEFE0}" type="pres">
      <dgm:prSet presAssocID="{5A5AAE2A-361E-4D1C-971C-15EC1E3146DA}" presName="parentText" presStyleLbl="node1" presStyleIdx="4" presStyleCnt="5">
        <dgm:presLayoutVars>
          <dgm:chMax val="1"/>
          <dgm:bulletEnabled val="1"/>
        </dgm:presLayoutVars>
      </dgm:prSet>
      <dgm:spPr/>
    </dgm:pt>
    <dgm:pt modelId="{1DB4AA0F-11BB-4A6C-A29E-F02CA0A8E55F}" type="pres">
      <dgm:prSet presAssocID="{5A5AAE2A-361E-4D1C-971C-15EC1E3146DA}" presName="descendantText" presStyleLbl="alignAccFollowNode1" presStyleIdx="1" presStyleCnt="2">
        <dgm:presLayoutVars>
          <dgm:bulletEnabled val="1"/>
        </dgm:presLayoutVars>
      </dgm:prSet>
      <dgm:spPr/>
    </dgm:pt>
  </dgm:ptLst>
  <dgm:cxnLst>
    <dgm:cxn modelId="{21BABC09-0DDB-4996-B2F5-504059FBCCED}" type="presOf" srcId="{C3F769D1-8C20-4C4C-9F87-B9B5E6C8775D}" destId="{7EEA424C-448E-423D-8CCA-7E199B9F3B37}" srcOrd="0" destOrd="0" presId="urn:microsoft.com/office/officeart/2005/8/layout/vList5"/>
    <dgm:cxn modelId="{9DF85E20-D057-4FD1-BCBB-A818D6B08057}" srcId="{074612BF-1972-46F1-AD20-D162EA39185B}" destId="{0D37813F-DD25-46AF-8E7B-BB3668BFED1C}" srcOrd="3" destOrd="0" parTransId="{E22B7A18-9C4A-4F7A-8245-773CAF58AE4B}" sibTransId="{EC9CA716-1189-41BC-970A-D50984DFCB4A}"/>
    <dgm:cxn modelId="{A08A3926-DDA6-45C8-9302-A488C470AF18}" type="presOf" srcId="{DDE8109F-D46C-409A-AEE8-8C5D7CA07242}" destId="{52CAD466-D354-47A3-8386-04DECCC23E82}" srcOrd="0" destOrd="1" presId="urn:microsoft.com/office/officeart/2005/8/layout/vList5"/>
    <dgm:cxn modelId="{6A45EE2A-13B5-4701-8215-02F5E419E4BF}" srcId="{074612BF-1972-46F1-AD20-D162EA39185B}" destId="{C3F769D1-8C20-4C4C-9F87-B9B5E6C8775D}" srcOrd="2" destOrd="0" parTransId="{CEB6E439-6287-4B73-ACB4-7E1B4888530C}" sibTransId="{D8D18BAE-8C4E-496C-A9E4-65EB4BD8CB00}"/>
    <dgm:cxn modelId="{6A27542F-260E-4737-B5E6-09DDE1D4A819}" type="presOf" srcId="{074612BF-1972-46F1-AD20-D162EA39185B}" destId="{1EE812E6-ED0E-4877-8611-B48C4BCC503D}" srcOrd="0" destOrd="0" presId="urn:microsoft.com/office/officeart/2005/8/layout/vList5"/>
    <dgm:cxn modelId="{4A1F5133-1503-4382-88B8-B32C1983E693}" srcId="{0D37813F-DD25-46AF-8E7B-BB3668BFED1C}" destId="{DDE8109F-D46C-409A-AEE8-8C5D7CA07242}" srcOrd="1" destOrd="0" parTransId="{9C7B7DAC-E9B9-4ABD-856F-7B10CEFF312C}" sibTransId="{25A0D444-E6DA-4FD9-AC90-D3EA9568097C}"/>
    <dgm:cxn modelId="{F7D01C5D-1C05-41E1-B2A3-10208B9C1B37}" srcId="{5A5AAE2A-361E-4D1C-971C-15EC1E3146DA}" destId="{4DD389DC-BD2F-40A4-ACE0-8EA738BA91DE}" srcOrd="0" destOrd="0" parTransId="{56130F5A-1D4E-4A2B-A438-02909A1175F7}" sibTransId="{14A70FBD-D497-43E6-AA74-9D11BCC6FFA2}"/>
    <dgm:cxn modelId="{0CA93E62-AF94-4AC5-A896-DBF7BD99BC5A}" srcId="{074612BF-1972-46F1-AD20-D162EA39185B}" destId="{E0991C12-B74E-4B1E-966A-99AAB4F4CFD2}" srcOrd="0" destOrd="0" parTransId="{F0D69954-B308-4D8E-B600-BA2EB1B2F041}" sibTransId="{C0F3F36B-BA25-4595-9284-36E3C5B2AA77}"/>
    <dgm:cxn modelId="{56565663-C216-4CBF-892B-C70D1403A876}" type="presOf" srcId="{72AEFC81-7531-4E6E-981E-81864D55B11A}" destId="{817A1E79-09F3-47A5-8517-A110ED7D0FA2}" srcOrd="0" destOrd="0" presId="urn:microsoft.com/office/officeart/2005/8/layout/vList5"/>
    <dgm:cxn modelId="{27597C7B-DCA4-4699-B89A-9250B491622F}" type="presOf" srcId="{4DD389DC-BD2F-40A4-ACE0-8EA738BA91DE}" destId="{1DB4AA0F-11BB-4A6C-A29E-F02CA0A8E55F}" srcOrd="0" destOrd="0" presId="urn:microsoft.com/office/officeart/2005/8/layout/vList5"/>
    <dgm:cxn modelId="{3CD9037C-DDFF-4EE9-8AAB-7714B4286764}" srcId="{5A5AAE2A-361E-4D1C-971C-15EC1E3146DA}" destId="{151EC550-1766-4C8C-9BFB-77A0FF021484}" srcOrd="1" destOrd="0" parTransId="{8134829A-CB28-40AB-8BB1-31C785350903}" sibTransId="{6CD01971-D552-406A-BE41-473FB0835D14}"/>
    <dgm:cxn modelId="{A1702F7C-8309-4C7A-9CB8-BD333BA3CF2D}" srcId="{074612BF-1972-46F1-AD20-D162EA39185B}" destId="{5A5AAE2A-361E-4D1C-971C-15EC1E3146DA}" srcOrd="4" destOrd="0" parTransId="{B54E0934-85D6-419F-B916-F7B8B80303E6}" sibTransId="{7ECA664B-6DFD-4969-97FC-52887CB51A81}"/>
    <dgm:cxn modelId="{4271868B-780A-47BB-82B2-3261A7B306AD}" type="presOf" srcId="{33A0F949-0698-4BEC-93BC-9B8EC0E2B0B2}" destId="{52CAD466-D354-47A3-8386-04DECCC23E82}" srcOrd="0" destOrd="0" presId="urn:microsoft.com/office/officeart/2005/8/layout/vList5"/>
    <dgm:cxn modelId="{54852890-DD2F-4F61-BEAC-8D9A0BFF1879}" srcId="{0D37813F-DD25-46AF-8E7B-BB3668BFED1C}" destId="{33A0F949-0698-4BEC-93BC-9B8EC0E2B0B2}" srcOrd="0" destOrd="0" parTransId="{14908DF2-4426-48BF-8011-E395724C28E6}" sibTransId="{22ADD04A-DDE3-47F7-9BE3-D986C7058C59}"/>
    <dgm:cxn modelId="{02910996-9BDA-4AC5-AEA0-4BE44B548860}" type="presOf" srcId="{5A5AAE2A-361E-4D1C-971C-15EC1E3146DA}" destId="{72418B67-1510-4C8A-8CEC-8AB74A8EEFE0}" srcOrd="0" destOrd="0" presId="urn:microsoft.com/office/officeart/2005/8/layout/vList5"/>
    <dgm:cxn modelId="{C28E5E9E-2EB6-43BE-A582-E267C8D12F31}" type="presOf" srcId="{E0991C12-B74E-4B1E-966A-99AAB4F4CFD2}" destId="{BF215CF8-8690-4355-8E62-69ABC010130A}" srcOrd="0" destOrd="0" presId="urn:microsoft.com/office/officeart/2005/8/layout/vList5"/>
    <dgm:cxn modelId="{971249A2-47CB-400A-99A2-164F15524E4E}" type="presOf" srcId="{0D37813F-DD25-46AF-8E7B-BB3668BFED1C}" destId="{D1259AE5-7B87-47DE-9ED0-824796420125}" srcOrd="0" destOrd="0" presId="urn:microsoft.com/office/officeart/2005/8/layout/vList5"/>
    <dgm:cxn modelId="{FF2EC0E0-2D18-4122-AC05-28FFAF831A40}" srcId="{074612BF-1972-46F1-AD20-D162EA39185B}" destId="{72AEFC81-7531-4E6E-981E-81864D55B11A}" srcOrd="1" destOrd="0" parTransId="{04AA6E77-A4F6-40E8-8D14-AC02023F91D7}" sibTransId="{5E38DC28-004D-4242-A8F3-35F9E6FD0CCB}"/>
    <dgm:cxn modelId="{721F6FE7-8BB4-4FB9-AA92-FC60320F5935}" type="presOf" srcId="{151EC550-1766-4C8C-9BFB-77A0FF021484}" destId="{1DB4AA0F-11BB-4A6C-A29E-F02CA0A8E55F}" srcOrd="0" destOrd="1" presId="urn:microsoft.com/office/officeart/2005/8/layout/vList5"/>
    <dgm:cxn modelId="{EBD63DB6-5A9E-4AB0-A8F5-3D03EF4D710A}" type="presParOf" srcId="{1EE812E6-ED0E-4877-8611-B48C4BCC503D}" destId="{2FDD3C63-5614-415E-A01E-977A990D56C8}" srcOrd="0" destOrd="0" presId="urn:microsoft.com/office/officeart/2005/8/layout/vList5"/>
    <dgm:cxn modelId="{34356382-7900-4F14-BD4E-22FBEEEB08B5}" type="presParOf" srcId="{2FDD3C63-5614-415E-A01E-977A990D56C8}" destId="{BF215CF8-8690-4355-8E62-69ABC010130A}" srcOrd="0" destOrd="0" presId="urn:microsoft.com/office/officeart/2005/8/layout/vList5"/>
    <dgm:cxn modelId="{5D091F1C-B70D-47D6-AA35-D9A41FC9F5A3}" type="presParOf" srcId="{1EE812E6-ED0E-4877-8611-B48C4BCC503D}" destId="{D7B2F22A-B6FD-409F-B43E-A987574F04A9}" srcOrd="1" destOrd="0" presId="urn:microsoft.com/office/officeart/2005/8/layout/vList5"/>
    <dgm:cxn modelId="{F7D0F265-4F5D-4DE7-830A-AAE215DF1684}" type="presParOf" srcId="{1EE812E6-ED0E-4877-8611-B48C4BCC503D}" destId="{E365C192-5993-4D0A-8FBF-394B1B26B506}" srcOrd="2" destOrd="0" presId="urn:microsoft.com/office/officeart/2005/8/layout/vList5"/>
    <dgm:cxn modelId="{A21CB658-3AAF-474B-A9A3-3C5F0D1489E2}" type="presParOf" srcId="{E365C192-5993-4D0A-8FBF-394B1B26B506}" destId="{817A1E79-09F3-47A5-8517-A110ED7D0FA2}" srcOrd="0" destOrd="0" presId="urn:microsoft.com/office/officeart/2005/8/layout/vList5"/>
    <dgm:cxn modelId="{F42BB038-E9A3-4357-8D98-E08D81B814CF}" type="presParOf" srcId="{1EE812E6-ED0E-4877-8611-B48C4BCC503D}" destId="{89D202E3-132C-47EF-94C7-BEF4215C0256}" srcOrd="3" destOrd="0" presId="urn:microsoft.com/office/officeart/2005/8/layout/vList5"/>
    <dgm:cxn modelId="{C0E99357-9CC8-467B-A60B-817EEB626B3C}" type="presParOf" srcId="{1EE812E6-ED0E-4877-8611-B48C4BCC503D}" destId="{E261F40C-8D3C-48B4-839E-B4B04455645B}" srcOrd="4" destOrd="0" presId="urn:microsoft.com/office/officeart/2005/8/layout/vList5"/>
    <dgm:cxn modelId="{ABB85538-A3B9-40F6-BA8B-7AC681BCC007}" type="presParOf" srcId="{E261F40C-8D3C-48B4-839E-B4B04455645B}" destId="{7EEA424C-448E-423D-8CCA-7E199B9F3B37}" srcOrd="0" destOrd="0" presId="urn:microsoft.com/office/officeart/2005/8/layout/vList5"/>
    <dgm:cxn modelId="{D5C9D488-7404-473E-954C-E73F9A5D5F6E}" type="presParOf" srcId="{1EE812E6-ED0E-4877-8611-B48C4BCC503D}" destId="{7416DDF8-629A-490A-B8FB-BE6D783AECA7}" srcOrd="5" destOrd="0" presId="urn:microsoft.com/office/officeart/2005/8/layout/vList5"/>
    <dgm:cxn modelId="{17F98C07-8397-472F-AA2D-5DC6239E3605}" type="presParOf" srcId="{1EE812E6-ED0E-4877-8611-B48C4BCC503D}" destId="{3948DC5A-D6AF-4C59-9278-7A8270A6092F}" srcOrd="6" destOrd="0" presId="urn:microsoft.com/office/officeart/2005/8/layout/vList5"/>
    <dgm:cxn modelId="{D1B2BEAF-F243-4E79-86D4-CD29D8D7CA41}" type="presParOf" srcId="{3948DC5A-D6AF-4C59-9278-7A8270A6092F}" destId="{D1259AE5-7B87-47DE-9ED0-824796420125}" srcOrd="0" destOrd="0" presId="urn:microsoft.com/office/officeart/2005/8/layout/vList5"/>
    <dgm:cxn modelId="{0C543DA9-D91F-438B-A47F-AE94817C8FBC}" type="presParOf" srcId="{3948DC5A-D6AF-4C59-9278-7A8270A6092F}" destId="{52CAD466-D354-47A3-8386-04DECCC23E82}" srcOrd="1" destOrd="0" presId="urn:microsoft.com/office/officeart/2005/8/layout/vList5"/>
    <dgm:cxn modelId="{7733F4F3-5DC9-4C61-A03C-31719E5DFA68}" type="presParOf" srcId="{1EE812E6-ED0E-4877-8611-B48C4BCC503D}" destId="{3637E0F6-1D6B-49F1-A1D1-BB9E86990980}" srcOrd="7" destOrd="0" presId="urn:microsoft.com/office/officeart/2005/8/layout/vList5"/>
    <dgm:cxn modelId="{522BB791-24E1-49E9-A197-6E40CFB998ED}" type="presParOf" srcId="{1EE812E6-ED0E-4877-8611-B48C4BCC503D}" destId="{E778F63A-E912-4BBE-91F3-C78B3C3CEC6D}" srcOrd="8" destOrd="0" presId="urn:microsoft.com/office/officeart/2005/8/layout/vList5"/>
    <dgm:cxn modelId="{E9C6EEC8-B7D8-4FF6-AB00-B2170F054BC6}" type="presParOf" srcId="{E778F63A-E912-4BBE-91F3-C78B3C3CEC6D}" destId="{72418B67-1510-4C8A-8CEC-8AB74A8EEFE0}" srcOrd="0" destOrd="0" presId="urn:microsoft.com/office/officeart/2005/8/layout/vList5"/>
    <dgm:cxn modelId="{F0E20CC9-C40C-4BF1-9CFF-345010FC884E}" type="presParOf" srcId="{E778F63A-E912-4BBE-91F3-C78B3C3CEC6D}" destId="{1DB4AA0F-11BB-4A6C-A29E-F02CA0A8E55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EEE3F1-EF2C-492E-A60D-FE74E8713E61}"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5B50974E-834A-4CDF-878F-F41A4D98FFD4}">
      <dgm:prSet/>
      <dgm:spPr/>
      <dgm:t>
        <a:bodyPr/>
        <a:lstStyle/>
        <a:p>
          <a:r>
            <a:rPr lang="en-IN"/>
            <a:t>Key Components Used</a:t>
          </a:r>
          <a:endParaRPr lang="en-US"/>
        </a:p>
      </dgm:t>
    </dgm:pt>
    <dgm:pt modelId="{28DA399E-C6AD-4E3A-8280-324CA8762D2A}" type="parTrans" cxnId="{805B818D-47F0-4959-97AA-3767D256AA65}">
      <dgm:prSet/>
      <dgm:spPr/>
      <dgm:t>
        <a:bodyPr/>
        <a:lstStyle/>
        <a:p>
          <a:endParaRPr lang="en-US"/>
        </a:p>
      </dgm:t>
    </dgm:pt>
    <dgm:pt modelId="{32235BE9-21CA-442C-9B35-D90316FD35D0}" type="sibTrans" cxnId="{805B818D-47F0-4959-97AA-3767D256AA65}">
      <dgm:prSet/>
      <dgm:spPr/>
      <dgm:t>
        <a:bodyPr/>
        <a:lstStyle/>
        <a:p>
          <a:endParaRPr lang="en-US"/>
        </a:p>
      </dgm:t>
    </dgm:pt>
    <dgm:pt modelId="{BDC29B4A-A097-44E9-9873-E4B4225D8B82}">
      <dgm:prSet/>
      <dgm:spPr/>
      <dgm:t>
        <a:bodyPr/>
        <a:lstStyle/>
        <a:p>
          <a:r>
            <a:rPr lang="en-IN"/>
            <a:t>Electrode</a:t>
          </a:r>
          <a:endParaRPr lang="en-US"/>
        </a:p>
      </dgm:t>
    </dgm:pt>
    <dgm:pt modelId="{AC33715B-CB49-4281-A027-9B1F11AAAC0A}" type="parTrans" cxnId="{B19B95F4-D265-4959-B39C-55CB92A271D1}">
      <dgm:prSet/>
      <dgm:spPr/>
      <dgm:t>
        <a:bodyPr/>
        <a:lstStyle/>
        <a:p>
          <a:endParaRPr lang="en-US"/>
        </a:p>
      </dgm:t>
    </dgm:pt>
    <dgm:pt modelId="{C8867632-655A-4FA2-A191-E07C534CE2BF}" type="sibTrans" cxnId="{B19B95F4-D265-4959-B39C-55CB92A271D1}">
      <dgm:prSet/>
      <dgm:spPr/>
      <dgm:t>
        <a:bodyPr/>
        <a:lstStyle/>
        <a:p>
          <a:endParaRPr lang="en-US"/>
        </a:p>
      </dgm:t>
    </dgm:pt>
    <dgm:pt modelId="{3325735A-E701-45FD-980E-8C4AF1F56576}">
      <dgm:prSet/>
      <dgm:spPr/>
      <dgm:t>
        <a:bodyPr/>
        <a:lstStyle/>
        <a:p>
          <a:r>
            <a:rPr lang="en-IN"/>
            <a:t>BioInstrumentation Amplifier (AD8232)</a:t>
          </a:r>
          <a:endParaRPr lang="en-US"/>
        </a:p>
      </dgm:t>
    </dgm:pt>
    <dgm:pt modelId="{D3F1AA3A-5170-487E-A616-00F176AE5A5A}" type="parTrans" cxnId="{DDC2B63B-55AA-4A6C-9C67-7260FAB3B3C5}">
      <dgm:prSet/>
      <dgm:spPr/>
      <dgm:t>
        <a:bodyPr/>
        <a:lstStyle/>
        <a:p>
          <a:endParaRPr lang="en-US"/>
        </a:p>
      </dgm:t>
    </dgm:pt>
    <dgm:pt modelId="{31B69B77-42B5-47BD-9E54-8925DE0311E0}" type="sibTrans" cxnId="{DDC2B63B-55AA-4A6C-9C67-7260FAB3B3C5}">
      <dgm:prSet/>
      <dgm:spPr/>
      <dgm:t>
        <a:bodyPr/>
        <a:lstStyle/>
        <a:p>
          <a:endParaRPr lang="en-US"/>
        </a:p>
      </dgm:t>
    </dgm:pt>
    <dgm:pt modelId="{5FDB7682-F317-4ED8-8C24-7AC78CA060AC}">
      <dgm:prSet/>
      <dgm:spPr/>
      <dgm:t>
        <a:bodyPr/>
        <a:lstStyle/>
        <a:p>
          <a:r>
            <a:rPr lang="en-IN"/>
            <a:t>OpAmp (Three OpAmp Analogy)</a:t>
          </a:r>
          <a:endParaRPr lang="en-US"/>
        </a:p>
      </dgm:t>
    </dgm:pt>
    <dgm:pt modelId="{2C02ECB9-9639-4588-9F2A-9E5074887373}" type="parTrans" cxnId="{9724BFA6-CEF8-4ADF-9236-810334D78056}">
      <dgm:prSet/>
      <dgm:spPr/>
      <dgm:t>
        <a:bodyPr/>
        <a:lstStyle/>
        <a:p>
          <a:endParaRPr lang="en-US"/>
        </a:p>
      </dgm:t>
    </dgm:pt>
    <dgm:pt modelId="{5A7E194A-3C81-497B-A386-1AF12CC76C16}" type="sibTrans" cxnId="{9724BFA6-CEF8-4ADF-9236-810334D78056}">
      <dgm:prSet/>
      <dgm:spPr/>
      <dgm:t>
        <a:bodyPr/>
        <a:lstStyle/>
        <a:p>
          <a:endParaRPr lang="en-US"/>
        </a:p>
      </dgm:t>
    </dgm:pt>
    <dgm:pt modelId="{6DC8FE3A-FB05-4AC5-B8F9-49C13E8DE9FC}">
      <dgm:prSet/>
      <dgm:spPr/>
      <dgm:t>
        <a:bodyPr/>
        <a:lstStyle/>
        <a:p>
          <a:r>
            <a:rPr lang="en-IN"/>
            <a:t>High precision resistors i.e metal film resistor (1% tolerance)</a:t>
          </a:r>
          <a:endParaRPr lang="en-US"/>
        </a:p>
      </dgm:t>
    </dgm:pt>
    <dgm:pt modelId="{22948DC9-523C-4624-B529-72F7210F7F30}" type="parTrans" cxnId="{77DF8E25-0CF4-45C0-9F6B-4F0D15A46190}">
      <dgm:prSet/>
      <dgm:spPr/>
      <dgm:t>
        <a:bodyPr/>
        <a:lstStyle/>
        <a:p>
          <a:endParaRPr lang="en-US"/>
        </a:p>
      </dgm:t>
    </dgm:pt>
    <dgm:pt modelId="{D422DA5D-BDC8-4C17-A686-CBA6BB668A19}" type="sibTrans" cxnId="{77DF8E25-0CF4-45C0-9F6B-4F0D15A46190}">
      <dgm:prSet/>
      <dgm:spPr/>
      <dgm:t>
        <a:bodyPr/>
        <a:lstStyle/>
        <a:p>
          <a:endParaRPr lang="en-US"/>
        </a:p>
      </dgm:t>
    </dgm:pt>
    <dgm:pt modelId="{AE515ED8-2A20-4C48-9D06-EA815B1A246B}">
      <dgm:prSet/>
      <dgm:spPr/>
      <dgm:t>
        <a:bodyPr/>
        <a:lstStyle/>
        <a:p>
          <a:r>
            <a:rPr lang="en-IN"/>
            <a:t>Filter</a:t>
          </a:r>
          <a:endParaRPr lang="en-US"/>
        </a:p>
      </dgm:t>
    </dgm:pt>
    <dgm:pt modelId="{56E44DF8-BE49-4027-A182-F4928CD6FF1B}" type="parTrans" cxnId="{9ADCBD65-6CA3-4BBB-AF6A-656FC4C2B92F}">
      <dgm:prSet/>
      <dgm:spPr/>
      <dgm:t>
        <a:bodyPr/>
        <a:lstStyle/>
        <a:p>
          <a:endParaRPr lang="en-US"/>
        </a:p>
      </dgm:t>
    </dgm:pt>
    <dgm:pt modelId="{721491B6-0D29-4144-B34D-99444080EA91}" type="sibTrans" cxnId="{9ADCBD65-6CA3-4BBB-AF6A-656FC4C2B92F}">
      <dgm:prSet/>
      <dgm:spPr/>
      <dgm:t>
        <a:bodyPr/>
        <a:lstStyle/>
        <a:p>
          <a:endParaRPr lang="en-US"/>
        </a:p>
      </dgm:t>
    </dgm:pt>
    <dgm:pt modelId="{382E878A-5689-44F4-B043-E982CBB7607E}">
      <dgm:prSet/>
      <dgm:spPr/>
      <dgm:t>
        <a:bodyPr/>
        <a:lstStyle/>
        <a:p>
          <a:r>
            <a:rPr lang="en-IN"/>
            <a:t>High-pass Filter</a:t>
          </a:r>
          <a:endParaRPr lang="en-US"/>
        </a:p>
      </dgm:t>
    </dgm:pt>
    <dgm:pt modelId="{F74B3BF2-5E1E-4C0D-9BE6-85C9DBAC7280}" type="parTrans" cxnId="{BCDA2336-87AF-46AD-B898-564F5E61A951}">
      <dgm:prSet/>
      <dgm:spPr/>
      <dgm:t>
        <a:bodyPr/>
        <a:lstStyle/>
        <a:p>
          <a:endParaRPr lang="en-US"/>
        </a:p>
      </dgm:t>
    </dgm:pt>
    <dgm:pt modelId="{7BF3CC30-AF7B-4E38-9A85-DB421D73616F}" type="sibTrans" cxnId="{BCDA2336-87AF-46AD-B898-564F5E61A951}">
      <dgm:prSet/>
      <dgm:spPr/>
      <dgm:t>
        <a:bodyPr/>
        <a:lstStyle/>
        <a:p>
          <a:endParaRPr lang="en-US"/>
        </a:p>
      </dgm:t>
    </dgm:pt>
    <dgm:pt modelId="{E372167E-587F-4C19-B2E1-42346AB668B8}">
      <dgm:prSet/>
      <dgm:spPr/>
      <dgm:t>
        <a:bodyPr/>
        <a:lstStyle/>
        <a:p>
          <a:r>
            <a:rPr lang="en-IN" dirty="0"/>
            <a:t>Low-pass Filter</a:t>
          </a:r>
          <a:endParaRPr lang="en-US" dirty="0"/>
        </a:p>
      </dgm:t>
    </dgm:pt>
    <dgm:pt modelId="{69E7E801-828F-4221-8A0C-6F1FF8274BAB}" type="parTrans" cxnId="{6E411D68-0F5F-4B21-9D4F-27DBD7A23EC9}">
      <dgm:prSet/>
      <dgm:spPr/>
      <dgm:t>
        <a:bodyPr/>
        <a:lstStyle/>
        <a:p>
          <a:endParaRPr lang="en-US"/>
        </a:p>
      </dgm:t>
    </dgm:pt>
    <dgm:pt modelId="{65D6C922-667F-4966-AF3E-7D3B656DED8E}" type="sibTrans" cxnId="{6E411D68-0F5F-4B21-9D4F-27DBD7A23EC9}">
      <dgm:prSet/>
      <dgm:spPr/>
      <dgm:t>
        <a:bodyPr/>
        <a:lstStyle/>
        <a:p>
          <a:endParaRPr lang="en-US"/>
        </a:p>
      </dgm:t>
    </dgm:pt>
    <dgm:pt modelId="{097CCC20-62E6-428B-8A90-E83180E5DCD9}">
      <dgm:prSet/>
      <dgm:spPr/>
      <dgm:t>
        <a:bodyPr/>
        <a:lstStyle/>
        <a:p>
          <a:r>
            <a:rPr lang="en-IN"/>
            <a:t>Band-pass Filter</a:t>
          </a:r>
          <a:endParaRPr lang="en-US"/>
        </a:p>
      </dgm:t>
    </dgm:pt>
    <dgm:pt modelId="{BAE57BA0-1452-4DE6-9988-2E886262182D}" type="parTrans" cxnId="{BC6FAC26-5D45-43B2-92E7-88BB2571E0EC}">
      <dgm:prSet/>
      <dgm:spPr/>
      <dgm:t>
        <a:bodyPr/>
        <a:lstStyle/>
        <a:p>
          <a:endParaRPr lang="en-US"/>
        </a:p>
      </dgm:t>
    </dgm:pt>
    <dgm:pt modelId="{C1D796CE-B197-40D3-9A80-DF512CE4D0AF}" type="sibTrans" cxnId="{BC6FAC26-5D45-43B2-92E7-88BB2571E0EC}">
      <dgm:prSet/>
      <dgm:spPr/>
      <dgm:t>
        <a:bodyPr/>
        <a:lstStyle/>
        <a:p>
          <a:endParaRPr lang="en-US"/>
        </a:p>
      </dgm:t>
    </dgm:pt>
    <dgm:pt modelId="{D141E706-08E5-4D3E-BBBE-C56197E3891A}">
      <dgm:prSet/>
      <dgm:spPr/>
      <dgm:t>
        <a:bodyPr/>
        <a:lstStyle/>
        <a:p>
          <a:r>
            <a:rPr lang="en-IN"/>
            <a:t>Analog Signal Display Unit</a:t>
          </a:r>
          <a:endParaRPr lang="en-US"/>
        </a:p>
      </dgm:t>
    </dgm:pt>
    <dgm:pt modelId="{894633D0-7D33-4BE8-A808-8E19E6583773}" type="parTrans" cxnId="{BE9B9615-CB0F-4598-96A2-91218F7DD61E}">
      <dgm:prSet/>
      <dgm:spPr/>
      <dgm:t>
        <a:bodyPr/>
        <a:lstStyle/>
        <a:p>
          <a:endParaRPr lang="en-US"/>
        </a:p>
      </dgm:t>
    </dgm:pt>
    <dgm:pt modelId="{68D30253-67C8-4837-B552-906E4F68AE32}" type="sibTrans" cxnId="{BE9B9615-CB0F-4598-96A2-91218F7DD61E}">
      <dgm:prSet/>
      <dgm:spPr/>
      <dgm:t>
        <a:bodyPr/>
        <a:lstStyle/>
        <a:p>
          <a:endParaRPr lang="en-US"/>
        </a:p>
      </dgm:t>
    </dgm:pt>
    <dgm:pt modelId="{B736B0C8-F720-4D30-9401-E017CCCE49C5}">
      <dgm:prSet/>
      <dgm:spPr/>
      <dgm:t>
        <a:bodyPr/>
        <a:lstStyle/>
        <a:p>
          <a:r>
            <a:rPr lang="en-IN"/>
            <a:t>Signal flow from electrode to display</a:t>
          </a:r>
          <a:endParaRPr lang="en-US"/>
        </a:p>
      </dgm:t>
    </dgm:pt>
    <dgm:pt modelId="{0F076BD8-FE52-474F-B0F6-59D27A31F9EA}" type="parTrans" cxnId="{A6443FE7-46C7-4C27-8FFA-9B25AE39C6E7}">
      <dgm:prSet/>
      <dgm:spPr/>
      <dgm:t>
        <a:bodyPr/>
        <a:lstStyle/>
        <a:p>
          <a:endParaRPr lang="en-US"/>
        </a:p>
      </dgm:t>
    </dgm:pt>
    <dgm:pt modelId="{55900150-C147-4B4C-BD7F-DB8D5F805F48}" type="sibTrans" cxnId="{A6443FE7-46C7-4C27-8FFA-9B25AE39C6E7}">
      <dgm:prSet/>
      <dgm:spPr/>
      <dgm:t>
        <a:bodyPr/>
        <a:lstStyle/>
        <a:p>
          <a:endParaRPr lang="en-US"/>
        </a:p>
      </dgm:t>
    </dgm:pt>
    <dgm:pt modelId="{483A964F-1A84-49F6-AA5E-75A8131284E6}" type="pres">
      <dgm:prSet presAssocID="{92EEE3F1-EF2C-492E-A60D-FE74E8713E61}" presName="linear" presStyleCnt="0">
        <dgm:presLayoutVars>
          <dgm:dir/>
          <dgm:animLvl val="lvl"/>
          <dgm:resizeHandles val="exact"/>
        </dgm:presLayoutVars>
      </dgm:prSet>
      <dgm:spPr/>
    </dgm:pt>
    <dgm:pt modelId="{B224939F-5DBF-41E4-843B-90678E1623A4}" type="pres">
      <dgm:prSet presAssocID="{5B50974E-834A-4CDF-878F-F41A4D98FFD4}" presName="parentLin" presStyleCnt="0"/>
      <dgm:spPr/>
    </dgm:pt>
    <dgm:pt modelId="{8E486D22-AF1E-4499-A4D5-1FE89D6BA21A}" type="pres">
      <dgm:prSet presAssocID="{5B50974E-834A-4CDF-878F-F41A4D98FFD4}" presName="parentLeftMargin" presStyleLbl="node1" presStyleIdx="0" presStyleCnt="2"/>
      <dgm:spPr/>
    </dgm:pt>
    <dgm:pt modelId="{0D1CBB60-52C3-4620-BD88-E53306913EE8}" type="pres">
      <dgm:prSet presAssocID="{5B50974E-834A-4CDF-878F-F41A4D98FFD4}" presName="parentText" presStyleLbl="node1" presStyleIdx="0" presStyleCnt="2">
        <dgm:presLayoutVars>
          <dgm:chMax val="0"/>
          <dgm:bulletEnabled val="1"/>
        </dgm:presLayoutVars>
      </dgm:prSet>
      <dgm:spPr/>
    </dgm:pt>
    <dgm:pt modelId="{A87C1DD1-2191-4367-839B-75A5E10473E2}" type="pres">
      <dgm:prSet presAssocID="{5B50974E-834A-4CDF-878F-F41A4D98FFD4}" presName="negativeSpace" presStyleCnt="0"/>
      <dgm:spPr/>
    </dgm:pt>
    <dgm:pt modelId="{09AAFE17-6A7E-4608-827D-7A5E5F425D03}" type="pres">
      <dgm:prSet presAssocID="{5B50974E-834A-4CDF-878F-F41A4D98FFD4}" presName="childText" presStyleLbl="conFgAcc1" presStyleIdx="0" presStyleCnt="2">
        <dgm:presLayoutVars>
          <dgm:bulletEnabled val="1"/>
        </dgm:presLayoutVars>
      </dgm:prSet>
      <dgm:spPr/>
    </dgm:pt>
    <dgm:pt modelId="{A526EB87-BEB4-4AE6-8010-F5AFE34416DF}" type="pres">
      <dgm:prSet presAssocID="{32235BE9-21CA-442C-9B35-D90316FD35D0}" presName="spaceBetweenRectangles" presStyleCnt="0"/>
      <dgm:spPr/>
    </dgm:pt>
    <dgm:pt modelId="{9FF4AB10-B24F-4D01-A11A-51A998AA2D90}" type="pres">
      <dgm:prSet presAssocID="{B736B0C8-F720-4D30-9401-E017CCCE49C5}" presName="parentLin" presStyleCnt="0"/>
      <dgm:spPr/>
    </dgm:pt>
    <dgm:pt modelId="{1F66A9F1-C91E-4205-83D6-BD5DC2DAE0D4}" type="pres">
      <dgm:prSet presAssocID="{B736B0C8-F720-4D30-9401-E017CCCE49C5}" presName="parentLeftMargin" presStyleLbl="node1" presStyleIdx="0" presStyleCnt="2"/>
      <dgm:spPr/>
    </dgm:pt>
    <dgm:pt modelId="{92AFC2C8-85BC-4226-823B-D2E5BC184C26}" type="pres">
      <dgm:prSet presAssocID="{B736B0C8-F720-4D30-9401-E017CCCE49C5}" presName="parentText" presStyleLbl="node1" presStyleIdx="1" presStyleCnt="2">
        <dgm:presLayoutVars>
          <dgm:chMax val="0"/>
          <dgm:bulletEnabled val="1"/>
        </dgm:presLayoutVars>
      </dgm:prSet>
      <dgm:spPr/>
    </dgm:pt>
    <dgm:pt modelId="{2429B127-C43A-4A36-B957-A71043ADF9E6}" type="pres">
      <dgm:prSet presAssocID="{B736B0C8-F720-4D30-9401-E017CCCE49C5}" presName="negativeSpace" presStyleCnt="0"/>
      <dgm:spPr/>
    </dgm:pt>
    <dgm:pt modelId="{036A2E3C-FDD8-480F-A4FB-7BF4520BCBF6}" type="pres">
      <dgm:prSet presAssocID="{B736B0C8-F720-4D30-9401-E017CCCE49C5}" presName="childText" presStyleLbl="conFgAcc1" presStyleIdx="1" presStyleCnt="2">
        <dgm:presLayoutVars>
          <dgm:bulletEnabled val="1"/>
        </dgm:presLayoutVars>
      </dgm:prSet>
      <dgm:spPr/>
    </dgm:pt>
  </dgm:ptLst>
  <dgm:cxnLst>
    <dgm:cxn modelId="{EA3A0807-326B-4EA9-911F-8D39614DE3C1}" type="presOf" srcId="{BDC29B4A-A097-44E9-9873-E4B4225D8B82}" destId="{09AAFE17-6A7E-4608-827D-7A5E5F425D03}" srcOrd="0" destOrd="0" presId="urn:microsoft.com/office/officeart/2005/8/layout/list1"/>
    <dgm:cxn modelId="{06544F0C-D8B8-4993-83F8-3C7904A0A678}" type="presOf" srcId="{382E878A-5689-44F4-B043-E982CBB7607E}" destId="{09AAFE17-6A7E-4608-827D-7A5E5F425D03}" srcOrd="0" destOrd="5" presId="urn:microsoft.com/office/officeart/2005/8/layout/list1"/>
    <dgm:cxn modelId="{BE9B9615-CB0F-4598-96A2-91218F7DD61E}" srcId="{5B50974E-834A-4CDF-878F-F41A4D98FFD4}" destId="{D141E706-08E5-4D3E-BBBE-C56197E3891A}" srcOrd="3" destOrd="0" parTransId="{894633D0-7D33-4BE8-A808-8E19E6583773}" sibTransId="{68D30253-67C8-4837-B552-906E4F68AE32}"/>
    <dgm:cxn modelId="{77DF8E25-0CF4-45C0-9F6B-4F0D15A46190}" srcId="{3325735A-E701-45FD-980E-8C4AF1F56576}" destId="{6DC8FE3A-FB05-4AC5-B8F9-49C13E8DE9FC}" srcOrd="1" destOrd="0" parTransId="{22948DC9-523C-4624-B529-72F7210F7F30}" sibTransId="{D422DA5D-BDC8-4C17-A686-CBA6BB668A19}"/>
    <dgm:cxn modelId="{BC6FAC26-5D45-43B2-92E7-88BB2571E0EC}" srcId="{AE515ED8-2A20-4C48-9D06-EA815B1A246B}" destId="{097CCC20-62E6-428B-8A90-E83180E5DCD9}" srcOrd="2" destOrd="0" parTransId="{BAE57BA0-1452-4DE6-9988-2E886262182D}" sibTransId="{C1D796CE-B197-40D3-9A80-DF512CE4D0AF}"/>
    <dgm:cxn modelId="{4285E729-77DA-4F14-9514-B1B4D3092796}" type="presOf" srcId="{AE515ED8-2A20-4C48-9D06-EA815B1A246B}" destId="{09AAFE17-6A7E-4608-827D-7A5E5F425D03}" srcOrd="0" destOrd="4" presId="urn:microsoft.com/office/officeart/2005/8/layout/list1"/>
    <dgm:cxn modelId="{7DD9012C-0294-4B38-A995-AD8086F9ABAC}" type="presOf" srcId="{3325735A-E701-45FD-980E-8C4AF1F56576}" destId="{09AAFE17-6A7E-4608-827D-7A5E5F425D03}" srcOrd="0" destOrd="1" presId="urn:microsoft.com/office/officeart/2005/8/layout/list1"/>
    <dgm:cxn modelId="{A2BCC22D-905F-4FCF-A707-FCD05C7A33A3}" type="presOf" srcId="{5B50974E-834A-4CDF-878F-F41A4D98FFD4}" destId="{8E486D22-AF1E-4499-A4D5-1FE89D6BA21A}" srcOrd="0" destOrd="0" presId="urn:microsoft.com/office/officeart/2005/8/layout/list1"/>
    <dgm:cxn modelId="{BCDA2336-87AF-46AD-B898-564F5E61A951}" srcId="{AE515ED8-2A20-4C48-9D06-EA815B1A246B}" destId="{382E878A-5689-44F4-B043-E982CBB7607E}" srcOrd="0" destOrd="0" parTransId="{F74B3BF2-5E1E-4C0D-9BE6-85C9DBAC7280}" sibTransId="{7BF3CC30-AF7B-4E38-9A85-DB421D73616F}"/>
    <dgm:cxn modelId="{DDC2B63B-55AA-4A6C-9C67-7260FAB3B3C5}" srcId="{5B50974E-834A-4CDF-878F-F41A4D98FFD4}" destId="{3325735A-E701-45FD-980E-8C4AF1F56576}" srcOrd="1" destOrd="0" parTransId="{D3F1AA3A-5170-487E-A616-00F176AE5A5A}" sibTransId="{31B69B77-42B5-47BD-9E54-8925DE0311E0}"/>
    <dgm:cxn modelId="{8DC4713E-2254-4DC6-A61A-4ED375E452A9}" type="presOf" srcId="{5FDB7682-F317-4ED8-8C24-7AC78CA060AC}" destId="{09AAFE17-6A7E-4608-827D-7A5E5F425D03}" srcOrd="0" destOrd="2" presId="urn:microsoft.com/office/officeart/2005/8/layout/list1"/>
    <dgm:cxn modelId="{9ADCBD65-6CA3-4BBB-AF6A-656FC4C2B92F}" srcId="{5B50974E-834A-4CDF-878F-F41A4D98FFD4}" destId="{AE515ED8-2A20-4C48-9D06-EA815B1A246B}" srcOrd="2" destOrd="0" parTransId="{56E44DF8-BE49-4027-A182-F4928CD6FF1B}" sibTransId="{721491B6-0D29-4144-B34D-99444080EA91}"/>
    <dgm:cxn modelId="{6E411D68-0F5F-4B21-9D4F-27DBD7A23EC9}" srcId="{AE515ED8-2A20-4C48-9D06-EA815B1A246B}" destId="{E372167E-587F-4C19-B2E1-42346AB668B8}" srcOrd="1" destOrd="0" parTransId="{69E7E801-828F-4221-8A0C-6F1FF8274BAB}" sibTransId="{65D6C922-667F-4966-AF3E-7D3B656DED8E}"/>
    <dgm:cxn modelId="{5ECB0770-3B72-4B9C-9C04-DC63264CCC2D}" type="presOf" srcId="{B736B0C8-F720-4D30-9401-E017CCCE49C5}" destId="{92AFC2C8-85BC-4226-823B-D2E5BC184C26}" srcOrd="1" destOrd="0" presId="urn:microsoft.com/office/officeart/2005/8/layout/list1"/>
    <dgm:cxn modelId="{0777ED51-A48D-4708-835A-C501F991D75C}" type="presOf" srcId="{5B50974E-834A-4CDF-878F-F41A4D98FFD4}" destId="{0D1CBB60-52C3-4620-BD88-E53306913EE8}" srcOrd="1" destOrd="0" presId="urn:microsoft.com/office/officeart/2005/8/layout/list1"/>
    <dgm:cxn modelId="{92586073-C295-4B6C-B71E-DB606C979B4B}" type="presOf" srcId="{6DC8FE3A-FB05-4AC5-B8F9-49C13E8DE9FC}" destId="{09AAFE17-6A7E-4608-827D-7A5E5F425D03}" srcOrd="0" destOrd="3" presId="urn:microsoft.com/office/officeart/2005/8/layout/list1"/>
    <dgm:cxn modelId="{36EC9F78-55B8-4767-971E-F86A5B06E480}" type="presOf" srcId="{B736B0C8-F720-4D30-9401-E017CCCE49C5}" destId="{1F66A9F1-C91E-4205-83D6-BD5DC2DAE0D4}" srcOrd="0" destOrd="0" presId="urn:microsoft.com/office/officeart/2005/8/layout/list1"/>
    <dgm:cxn modelId="{FE6E3B7A-2168-4F00-924C-BD798F6C0DF7}" type="presOf" srcId="{097CCC20-62E6-428B-8A90-E83180E5DCD9}" destId="{09AAFE17-6A7E-4608-827D-7A5E5F425D03}" srcOrd="0" destOrd="7" presId="urn:microsoft.com/office/officeart/2005/8/layout/list1"/>
    <dgm:cxn modelId="{805B818D-47F0-4959-97AA-3767D256AA65}" srcId="{92EEE3F1-EF2C-492E-A60D-FE74E8713E61}" destId="{5B50974E-834A-4CDF-878F-F41A4D98FFD4}" srcOrd="0" destOrd="0" parTransId="{28DA399E-C6AD-4E3A-8280-324CA8762D2A}" sibTransId="{32235BE9-21CA-442C-9B35-D90316FD35D0}"/>
    <dgm:cxn modelId="{9724BFA6-CEF8-4ADF-9236-810334D78056}" srcId="{3325735A-E701-45FD-980E-8C4AF1F56576}" destId="{5FDB7682-F317-4ED8-8C24-7AC78CA060AC}" srcOrd="0" destOrd="0" parTransId="{2C02ECB9-9639-4588-9F2A-9E5074887373}" sibTransId="{5A7E194A-3C81-497B-A386-1AF12CC76C16}"/>
    <dgm:cxn modelId="{C5090BB2-3AA7-4C18-8810-85F694119468}" type="presOf" srcId="{E372167E-587F-4C19-B2E1-42346AB668B8}" destId="{09AAFE17-6A7E-4608-827D-7A5E5F425D03}" srcOrd="0" destOrd="6" presId="urn:microsoft.com/office/officeart/2005/8/layout/list1"/>
    <dgm:cxn modelId="{A6443FE7-46C7-4C27-8FFA-9B25AE39C6E7}" srcId="{92EEE3F1-EF2C-492E-A60D-FE74E8713E61}" destId="{B736B0C8-F720-4D30-9401-E017CCCE49C5}" srcOrd="1" destOrd="0" parTransId="{0F076BD8-FE52-474F-B0F6-59D27A31F9EA}" sibTransId="{55900150-C147-4B4C-BD7F-DB8D5F805F48}"/>
    <dgm:cxn modelId="{1094E6F0-A02B-444A-A78E-D7976E3F57AF}" type="presOf" srcId="{D141E706-08E5-4D3E-BBBE-C56197E3891A}" destId="{09AAFE17-6A7E-4608-827D-7A5E5F425D03}" srcOrd="0" destOrd="8" presId="urn:microsoft.com/office/officeart/2005/8/layout/list1"/>
    <dgm:cxn modelId="{B19B95F4-D265-4959-B39C-55CB92A271D1}" srcId="{5B50974E-834A-4CDF-878F-F41A4D98FFD4}" destId="{BDC29B4A-A097-44E9-9873-E4B4225D8B82}" srcOrd="0" destOrd="0" parTransId="{AC33715B-CB49-4281-A027-9B1F11AAAC0A}" sibTransId="{C8867632-655A-4FA2-A191-E07C534CE2BF}"/>
    <dgm:cxn modelId="{08BAF0F6-2F2E-462C-9029-DC6E60AC3EFD}" type="presOf" srcId="{92EEE3F1-EF2C-492E-A60D-FE74E8713E61}" destId="{483A964F-1A84-49F6-AA5E-75A8131284E6}" srcOrd="0" destOrd="0" presId="urn:microsoft.com/office/officeart/2005/8/layout/list1"/>
    <dgm:cxn modelId="{49A5CF68-A391-44ED-A822-8D537146592A}" type="presParOf" srcId="{483A964F-1A84-49F6-AA5E-75A8131284E6}" destId="{B224939F-5DBF-41E4-843B-90678E1623A4}" srcOrd="0" destOrd="0" presId="urn:microsoft.com/office/officeart/2005/8/layout/list1"/>
    <dgm:cxn modelId="{ADF9CE66-D0A1-46CE-878D-5E83B7DD45C8}" type="presParOf" srcId="{B224939F-5DBF-41E4-843B-90678E1623A4}" destId="{8E486D22-AF1E-4499-A4D5-1FE89D6BA21A}" srcOrd="0" destOrd="0" presId="urn:microsoft.com/office/officeart/2005/8/layout/list1"/>
    <dgm:cxn modelId="{C38939CB-FFB6-4C95-AC29-1B598139C4E3}" type="presParOf" srcId="{B224939F-5DBF-41E4-843B-90678E1623A4}" destId="{0D1CBB60-52C3-4620-BD88-E53306913EE8}" srcOrd="1" destOrd="0" presId="urn:microsoft.com/office/officeart/2005/8/layout/list1"/>
    <dgm:cxn modelId="{CE09A32F-F83F-4773-83AD-96B0201B4453}" type="presParOf" srcId="{483A964F-1A84-49F6-AA5E-75A8131284E6}" destId="{A87C1DD1-2191-4367-839B-75A5E10473E2}" srcOrd="1" destOrd="0" presId="urn:microsoft.com/office/officeart/2005/8/layout/list1"/>
    <dgm:cxn modelId="{D8333D6A-F22F-43E4-801A-ACDE1BFE631C}" type="presParOf" srcId="{483A964F-1A84-49F6-AA5E-75A8131284E6}" destId="{09AAFE17-6A7E-4608-827D-7A5E5F425D03}" srcOrd="2" destOrd="0" presId="urn:microsoft.com/office/officeart/2005/8/layout/list1"/>
    <dgm:cxn modelId="{A11EECDD-32FA-4C47-A6B7-08E6FCED5009}" type="presParOf" srcId="{483A964F-1A84-49F6-AA5E-75A8131284E6}" destId="{A526EB87-BEB4-4AE6-8010-F5AFE34416DF}" srcOrd="3" destOrd="0" presId="urn:microsoft.com/office/officeart/2005/8/layout/list1"/>
    <dgm:cxn modelId="{78D23557-E86D-4721-90EF-7F8BB124F624}" type="presParOf" srcId="{483A964F-1A84-49F6-AA5E-75A8131284E6}" destId="{9FF4AB10-B24F-4D01-A11A-51A998AA2D90}" srcOrd="4" destOrd="0" presId="urn:microsoft.com/office/officeart/2005/8/layout/list1"/>
    <dgm:cxn modelId="{C7EC4138-3DB0-4F5E-A729-4596A60C957E}" type="presParOf" srcId="{9FF4AB10-B24F-4D01-A11A-51A998AA2D90}" destId="{1F66A9F1-C91E-4205-83D6-BD5DC2DAE0D4}" srcOrd="0" destOrd="0" presId="urn:microsoft.com/office/officeart/2005/8/layout/list1"/>
    <dgm:cxn modelId="{FD6239FD-409F-4732-B7F5-2BBBC4E9D266}" type="presParOf" srcId="{9FF4AB10-B24F-4D01-A11A-51A998AA2D90}" destId="{92AFC2C8-85BC-4226-823B-D2E5BC184C26}" srcOrd="1" destOrd="0" presId="urn:microsoft.com/office/officeart/2005/8/layout/list1"/>
    <dgm:cxn modelId="{7040FAAC-4396-4123-9241-A1A4C436FE53}" type="presParOf" srcId="{483A964F-1A84-49F6-AA5E-75A8131284E6}" destId="{2429B127-C43A-4A36-B957-A71043ADF9E6}" srcOrd="5" destOrd="0" presId="urn:microsoft.com/office/officeart/2005/8/layout/list1"/>
    <dgm:cxn modelId="{3A484812-CF99-4B30-B330-AF73F9461A22}" type="presParOf" srcId="{483A964F-1A84-49F6-AA5E-75A8131284E6}" destId="{036A2E3C-FDD8-480F-A4FB-7BF4520BCBF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EBD1E6-3062-4E83-AAAF-C41263E6E7D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D78DD8B-F2CF-42CB-BFE3-B4A10D95140A}">
      <dgm:prSet/>
      <dgm:spPr/>
      <dgm:t>
        <a:bodyPr/>
        <a:lstStyle/>
        <a:p>
          <a:pPr algn="l">
            <a:lnSpc>
              <a:spcPct val="100000"/>
            </a:lnSpc>
          </a:pPr>
          <a:r>
            <a:rPr lang="en-IN" dirty="0"/>
            <a:t>Requirement of DSO in testing and visualizing ECG signals</a:t>
          </a:r>
          <a:endParaRPr lang="en-US" dirty="0"/>
        </a:p>
      </dgm:t>
    </dgm:pt>
    <dgm:pt modelId="{6E565F83-2C94-499C-93A7-CB48AB9AC7C7}" type="parTrans" cxnId="{B33187EC-9766-4C88-AF9B-D46BC5DD06CE}">
      <dgm:prSet/>
      <dgm:spPr/>
      <dgm:t>
        <a:bodyPr/>
        <a:lstStyle/>
        <a:p>
          <a:pPr algn="l"/>
          <a:endParaRPr lang="en-US"/>
        </a:p>
      </dgm:t>
    </dgm:pt>
    <dgm:pt modelId="{E6817EA3-26A1-451B-A423-9F0C1A9F8BB0}" type="sibTrans" cxnId="{B33187EC-9766-4C88-AF9B-D46BC5DD06CE}">
      <dgm:prSet/>
      <dgm:spPr/>
      <dgm:t>
        <a:bodyPr/>
        <a:lstStyle/>
        <a:p>
          <a:pPr algn="l">
            <a:lnSpc>
              <a:spcPct val="100000"/>
            </a:lnSpc>
          </a:pPr>
          <a:endParaRPr lang="en-US"/>
        </a:p>
      </dgm:t>
    </dgm:pt>
    <dgm:pt modelId="{4DC2DA31-32EC-48A3-87DD-061B6748E5B5}">
      <dgm:prSet/>
      <dgm:spPr/>
      <dgm:t>
        <a:bodyPr/>
        <a:lstStyle/>
        <a:p>
          <a:pPr algn="l">
            <a:lnSpc>
              <a:spcPct val="100000"/>
            </a:lnSpc>
          </a:pPr>
          <a:r>
            <a:rPr lang="en-IN" dirty="0"/>
            <a:t>Why A custom one (Reduce cost , tailored for the project)</a:t>
          </a:r>
          <a:endParaRPr lang="en-US" dirty="0"/>
        </a:p>
      </dgm:t>
    </dgm:pt>
    <dgm:pt modelId="{9FDA3107-AED5-44E3-91F0-21CA560773E3}" type="parTrans" cxnId="{07407512-1925-4E16-BD1E-022657CE5529}">
      <dgm:prSet/>
      <dgm:spPr/>
      <dgm:t>
        <a:bodyPr/>
        <a:lstStyle/>
        <a:p>
          <a:pPr algn="l"/>
          <a:endParaRPr lang="en-US"/>
        </a:p>
      </dgm:t>
    </dgm:pt>
    <dgm:pt modelId="{D8B05607-8763-4AAB-821C-0A1CF5086F96}" type="sibTrans" cxnId="{07407512-1925-4E16-BD1E-022657CE5529}">
      <dgm:prSet/>
      <dgm:spPr/>
      <dgm:t>
        <a:bodyPr/>
        <a:lstStyle/>
        <a:p>
          <a:pPr algn="l">
            <a:lnSpc>
              <a:spcPct val="100000"/>
            </a:lnSpc>
          </a:pPr>
          <a:endParaRPr lang="en-US"/>
        </a:p>
      </dgm:t>
    </dgm:pt>
    <dgm:pt modelId="{1630E838-ADBA-43DE-AEBC-85A6189455AA}">
      <dgm:prSet/>
      <dgm:spPr/>
      <dgm:t>
        <a:bodyPr/>
        <a:lstStyle/>
        <a:p>
          <a:pPr algn="l">
            <a:lnSpc>
              <a:spcPct val="100000"/>
            </a:lnSpc>
          </a:pPr>
          <a:r>
            <a:rPr lang="en-IN"/>
            <a:t>Modifications Made</a:t>
          </a:r>
          <a:endParaRPr lang="en-US"/>
        </a:p>
      </dgm:t>
    </dgm:pt>
    <dgm:pt modelId="{D0F65A7B-FD12-4FBC-9136-DF4BB1BC5FF1}" type="parTrans" cxnId="{9F9EB0BF-7AB6-4806-A397-3A01ADCD635B}">
      <dgm:prSet/>
      <dgm:spPr/>
      <dgm:t>
        <a:bodyPr/>
        <a:lstStyle/>
        <a:p>
          <a:pPr algn="l"/>
          <a:endParaRPr lang="en-US"/>
        </a:p>
      </dgm:t>
    </dgm:pt>
    <dgm:pt modelId="{5A854970-7519-4AD3-B512-4D9C163DDD1A}" type="sibTrans" cxnId="{9F9EB0BF-7AB6-4806-A397-3A01ADCD635B}">
      <dgm:prSet/>
      <dgm:spPr/>
      <dgm:t>
        <a:bodyPr/>
        <a:lstStyle/>
        <a:p>
          <a:pPr algn="l">
            <a:lnSpc>
              <a:spcPct val="100000"/>
            </a:lnSpc>
          </a:pPr>
          <a:endParaRPr lang="en-US"/>
        </a:p>
      </dgm:t>
    </dgm:pt>
    <dgm:pt modelId="{05A230A9-F3CA-47CE-A10A-4AC259F95446}">
      <dgm:prSet/>
      <dgm:spPr/>
      <dgm:t>
        <a:bodyPr/>
        <a:lstStyle/>
        <a:p>
          <a:pPr algn="l">
            <a:lnSpc>
              <a:spcPct val="100000"/>
            </a:lnSpc>
          </a:pPr>
          <a:r>
            <a:rPr lang="en-IN" dirty="0"/>
            <a:t>WIFI Enabled Technology</a:t>
          </a:r>
          <a:endParaRPr lang="en-US" dirty="0"/>
        </a:p>
      </dgm:t>
    </dgm:pt>
    <dgm:pt modelId="{400E38A5-266C-4D64-A12E-0F1CA03EB67A}" type="parTrans" cxnId="{1EF2D9D4-07F8-411D-A753-2C29A883585A}">
      <dgm:prSet/>
      <dgm:spPr/>
      <dgm:t>
        <a:bodyPr/>
        <a:lstStyle/>
        <a:p>
          <a:pPr algn="l"/>
          <a:endParaRPr lang="en-US"/>
        </a:p>
      </dgm:t>
    </dgm:pt>
    <dgm:pt modelId="{A9D63F46-4E69-4B9F-9AD5-9941BDAF1BED}" type="sibTrans" cxnId="{1EF2D9D4-07F8-411D-A753-2C29A883585A}">
      <dgm:prSet/>
      <dgm:spPr/>
      <dgm:t>
        <a:bodyPr/>
        <a:lstStyle/>
        <a:p>
          <a:pPr algn="l">
            <a:lnSpc>
              <a:spcPct val="100000"/>
            </a:lnSpc>
          </a:pPr>
          <a:endParaRPr lang="en-US"/>
        </a:p>
      </dgm:t>
    </dgm:pt>
    <dgm:pt modelId="{73D4A1D0-CD89-4C48-8CF9-162DD7B88EEC}">
      <dgm:prSet/>
      <dgm:spPr/>
      <dgm:t>
        <a:bodyPr/>
        <a:lstStyle/>
        <a:p>
          <a:pPr algn="l">
            <a:lnSpc>
              <a:spcPct val="100000"/>
            </a:lnSpc>
          </a:pPr>
          <a:r>
            <a:rPr lang="en-IN"/>
            <a:t>Limitations</a:t>
          </a:r>
          <a:endParaRPr lang="en-US"/>
        </a:p>
      </dgm:t>
    </dgm:pt>
    <dgm:pt modelId="{C00362BF-7941-4897-8A52-563F7F77AE20}" type="parTrans" cxnId="{6E9B5565-D27A-4A65-906A-12DA7EA1B417}">
      <dgm:prSet/>
      <dgm:spPr/>
      <dgm:t>
        <a:bodyPr/>
        <a:lstStyle/>
        <a:p>
          <a:pPr algn="l"/>
          <a:endParaRPr lang="en-US"/>
        </a:p>
      </dgm:t>
    </dgm:pt>
    <dgm:pt modelId="{A9149FFF-A046-4F49-8B71-4127CF5BD95C}" type="sibTrans" cxnId="{6E9B5565-D27A-4A65-906A-12DA7EA1B417}">
      <dgm:prSet/>
      <dgm:spPr/>
      <dgm:t>
        <a:bodyPr/>
        <a:lstStyle/>
        <a:p>
          <a:pPr algn="l"/>
          <a:endParaRPr lang="en-US"/>
        </a:p>
      </dgm:t>
    </dgm:pt>
    <dgm:pt modelId="{05DA84A6-C1D7-4527-8454-285A704CB504}" type="pres">
      <dgm:prSet presAssocID="{5EEBD1E6-3062-4E83-AAAF-C41263E6E7DD}" presName="Name0" presStyleCnt="0">
        <dgm:presLayoutVars>
          <dgm:dir/>
          <dgm:animLvl val="lvl"/>
          <dgm:resizeHandles val="exact"/>
        </dgm:presLayoutVars>
      </dgm:prSet>
      <dgm:spPr/>
    </dgm:pt>
    <dgm:pt modelId="{9C3BC131-32E9-438A-B9DF-CA854D4C4474}" type="pres">
      <dgm:prSet presAssocID="{8D78DD8B-F2CF-42CB-BFE3-B4A10D95140A}" presName="linNode" presStyleCnt="0"/>
      <dgm:spPr/>
    </dgm:pt>
    <dgm:pt modelId="{70B40B5B-9C1B-4B0C-B460-C295BBF7A56A}" type="pres">
      <dgm:prSet presAssocID="{8D78DD8B-F2CF-42CB-BFE3-B4A10D95140A}" presName="parentText" presStyleLbl="node1" presStyleIdx="0" presStyleCnt="5" custScaleX="163170">
        <dgm:presLayoutVars>
          <dgm:chMax val="1"/>
          <dgm:bulletEnabled val="1"/>
        </dgm:presLayoutVars>
      </dgm:prSet>
      <dgm:spPr/>
    </dgm:pt>
    <dgm:pt modelId="{0BE9AB12-3A27-4346-97E7-8120D781E3A5}" type="pres">
      <dgm:prSet presAssocID="{E6817EA3-26A1-451B-A423-9F0C1A9F8BB0}" presName="sp" presStyleCnt="0"/>
      <dgm:spPr/>
    </dgm:pt>
    <dgm:pt modelId="{A6CE80DA-7421-4DB3-8595-E7639F0016BE}" type="pres">
      <dgm:prSet presAssocID="{4DC2DA31-32EC-48A3-87DD-061B6748E5B5}" presName="linNode" presStyleCnt="0"/>
      <dgm:spPr/>
    </dgm:pt>
    <dgm:pt modelId="{6263BCEA-A210-4C38-87D7-1F2E40BB4405}" type="pres">
      <dgm:prSet presAssocID="{4DC2DA31-32EC-48A3-87DD-061B6748E5B5}" presName="parentText" presStyleLbl="node1" presStyleIdx="1" presStyleCnt="5" custScaleX="158671" custLinFactNeighborX="435" custLinFactNeighborY="-4856">
        <dgm:presLayoutVars>
          <dgm:chMax val="1"/>
          <dgm:bulletEnabled val="1"/>
        </dgm:presLayoutVars>
      </dgm:prSet>
      <dgm:spPr/>
    </dgm:pt>
    <dgm:pt modelId="{468D58BC-481F-45BE-B534-CEAAAF360D3B}" type="pres">
      <dgm:prSet presAssocID="{D8B05607-8763-4AAB-821C-0A1CF5086F96}" presName="sp" presStyleCnt="0"/>
      <dgm:spPr/>
    </dgm:pt>
    <dgm:pt modelId="{2713DD23-20AD-47E6-8D93-AC57A59646CC}" type="pres">
      <dgm:prSet presAssocID="{1630E838-ADBA-43DE-AEBC-85A6189455AA}" presName="linNode" presStyleCnt="0"/>
      <dgm:spPr/>
    </dgm:pt>
    <dgm:pt modelId="{0D47178C-57A3-405E-BA29-42949F6212D9}" type="pres">
      <dgm:prSet presAssocID="{1630E838-ADBA-43DE-AEBC-85A6189455AA}" presName="parentText" presStyleLbl="node1" presStyleIdx="2" presStyleCnt="5" custScaleX="139964" custLinFactNeighborX="1438" custLinFactNeighborY="-9857">
        <dgm:presLayoutVars>
          <dgm:chMax val="1"/>
          <dgm:bulletEnabled val="1"/>
        </dgm:presLayoutVars>
      </dgm:prSet>
      <dgm:spPr/>
    </dgm:pt>
    <dgm:pt modelId="{20B49792-1B39-4B2D-846E-0EE5A449AB3F}" type="pres">
      <dgm:prSet presAssocID="{5A854970-7519-4AD3-B512-4D9C163DDD1A}" presName="sp" presStyleCnt="0"/>
      <dgm:spPr/>
    </dgm:pt>
    <dgm:pt modelId="{76165981-866E-4A0F-8C28-2AE9C307DDCB}" type="pres">
      <dgm:prSet presAssocID="{05A230A9-F3CA-47CE-A10A-4AC259F95446}" presName="linNode" presStyleCnt="0"/>
      <dgm:spPr/>
    </dgm:pt>
    <dgm:pt modelId="{DD012D5C-6609-45C7-9013-E2C3C660EAB7}" type="pres">
      <dgm:prSet presAssocID="{05A230A9-F3CA-47CE-A10A-4AC259F95446}" presName="parentText" presStyleLbl="node1" presStyleIdx="3" presStyleCnt="5" custScaleX="154928" custLinFactNeighborX="1726" custLinFactNeighborY="-3074">
        <dgm:presLayoutVars>
          <dgm:chMax val="1"/>
          <dgm:bulletEnabled val="1"/>
        </dgm:presLayoutVars>
      </dgm:prSet>
      <dgm:spPr/>
    </dgm:pt>
    <dgm:pt modelId="{9840EBD3-5567-4E79-9D73-CC77E47A441C}" type="pres">
      <dgm:prSet presAssocID="{A9D63F46-4E69-4B9F-9AD5-9941BDAF1BED}" presName="sp" presStyleCnt="0"/>
      <dgm:spPr/>
    </dgm:pt>
    <dgm:pt modelId="{0739A387-9D0E-418E-BB82-3B9B9425A408}" type="pres">
      <dgm:prSet presAssocID="{73D4A1D0-CD89-4C48-8CF9-162DD7B88EEC}" presName="linNode" presStyleCnt="0"/>
      <dgm:spPr/>
    </dgm:pt>
    <dgm:pt modelId="{C9136E27-9902-45EE-A1D9-F755ACAE4C09}" type="pres">
      <dgm:prSet presAssocID="{73D4A1D0-CD89-4C48-8CF9-162DD7B88EEC}" presName="parentText" presStyleLbl="node1" presStyleIdx="4" presStyleCnt="5" custScaleX="141115" custLinFactNeighborX="2303" custLinFactNeighborY="3402">
        <dgm:presLayoutVars>
          <dgm:chMax val="1"/>
          <dgm:bulletEnabled val="1"/>
        </dgm:presLayoutVars>
      </dgm:prSet>
      <dgm:spPr/>
    </dgm:pt>
  </dgm:ptLst>
  <dgm:cxnLst>
    <dgm:cxn modelId="{07407512-1925-4E16-BD1E-022657CE5529}" srcId="{5EEBD1E6-3062-4E83-AAAF-C41263E6E7DD}" destId="{4DC2DA31-32EC-48A3-87DD-061B6748E5B5}" srcOrd="1" destOrd="0" parTransId="{9FDA3107-AED5-44E3-91F0-21CA560773E3}" sibTransId="{D8B05607-8763-4AAB-821C-0A1CF5086F96}"/>
    <dgm:cxn modelId="{2945C337-DE42-4A70-81DB-494290A4165A}" type="presOf" srcId="{05A230A9-F3CA-47CE-A10A-4AC259F95446}" destId="{DD012D5C-6609-45C7-9013-E2C3C660EAB7}" srcOrd="0" destOrd="0" presId="urn:microsoft.com/office/officeart/2005/8/layout/vList5"/>
    <dgm:cxn modelId="{FEF16C39-FCAD-42E5-859F-907BB5DCE212}" type="presOf" srcId="{4DC2DA31-32EC-48A3-87DD-061B6748E5B5}" destId="{6263BCEA-A210-4C38-87D7-1F2E40BB4405}" srcOrd="0" destOrd="0" presId="urn:microsoft.com/office/officeart/2005/8/layout/vList5"/>
    <dgm:cxn modelId="{6E9B5565-D27A-4A65-906A-12DA7EA1B417}" srcId="{5EEBD1E6-3062-4E83-AAAF-C41263E6E7DD}" destId="{73D4A1D0-CD89-4C48-8CF9-162DD7B88EEC}" srcOrd="4" destOrd="0" parTransId="{C00362BF-7941-4897-8A52-563F7F77AE20}" sibTransId="{A9149FFF-A046-4F49-8B71-4127CF5BD95C}"/>
    <dgm:cxn modelId="{701F3D7D-CC3F-4BE3-8D3E-8F2F6E85ED16}" type="presOf" srcId="{5EEBD1E6-3062-4E83-AAAF-C41263E6E7DD}" destId="{05DA84A6-C1D7-4527-8454-285A704CB504}" srcOrd="0" destOrd="0" presId="urn:microsoft.com/office/officeart/2005/8/layout/vList5"/>
    <dgm:cxn modelId="{9F9EB0BF-7AB6-4806-A397-3A01ADCD635B}" srcId="{5EEBD1E6-3062-4E83-AAAF-C41263E6E7DD}" destId="{1630E838-ADBA-43DE-AEBC-85A6189455AA}" srcOrd="2" destOrd="0" parTransId="{D0F65A7B-FD12-4FBC-9136-DF4BB1BC5FF1}" sibTransId="{5A854970-7519-4AD3-B512-4D9C163DDD1A}"/>
    <dgm:cxn modelId="{0E3FFAC6-0EFC-4B9D-A2B5-77EEFC4E78DF}" type="presOf" srcId="{73D4A1D0-CD89-4C48-8CF9-162DD7B88EEC}" destId="{C9136E27-9902-45EE-A1D9-F755ACAE4C09}" srcOrd="0" destOrd="0" presId="urn:microsoft.com/office/officeart/2005/8/layout/vList5"/>
    <dgm:cxn modelId="{F4988AC9-865D-4905-A7D5-B77912EC28AE}" type="presOf" srcId="{8D78DD8B-F2CF-42CB-BFE3-B4A10D95140A}" destId="{70B40B5B-9C1B-4B0C-B460-C295BBF7A56A}" srcOrd="0" destOrd="0" presId="urn:microsoft.com/office/officeart/2005/8/layout/vList5"/>
    <dgm:cxn modelId="{1EF2D9D4-07F8-411D-A753-2C29A883585A}" srcId="{5EEBD1E6-3062-4E83-AAAF-C41263E6E7DD}" destId="{05A230A9-F3CA-47CE-A10A-4AC259F95446}" srcOrd="3" destOrd="0" parTransId="{400E38A5-266C-4D64-A12E-0F1CA03EB67A}" sibTransId="{A9D63F46-4E69-4B9F-9AD5-9941BDAF1BED}"/>
    <dgm:cxn modelId="{A65DBAE0-2901-4935-AB52-D765D3EDDFC4}" type="presOf" srcId="{1630E838-ADBA-43DE-AEBC-85A6189455AA}" destId="{0D47178C-57A3-405E-BA29-42949F6212D9}" srcOrd="0" destOrd="0" presId="urn:microsoft.com/office/officeart/2005/8/layout/vList5"/>
    <dgm:cxn modelId="{B33187EC-9766-4C88-AF9B-D46BC5DD06CE}" srcId="{5EEBD1E6-3062-4E83-AAAF-C41263E6E7DD}" destId="{8D78DD8B-F2CF-42CB-BFE3-B4A10D95140A}" srcOrd="0" destOrd="0" parTransId="{6E565F83-2C94-499C-93A7-CB48AB9AC7C7}" sibTransId="{E6817EA3-26A1-451B-A423-9F0C1A9F8BB0}"/>
    <dgm:cxn modelId="{6BEB99AB-9C94-4753-9C81-BF8FE920AE09}" type="presParOf" srcId="{05DA84A6-C1D7-4527-8454-285A704CB504}" destId="{9C3BC131-32E9-438A-B9DF-CA854D4C4474}" srcOrd="0" destOrd="0" presId="urn:microsoft.com/office/officeart/2005/8/layout/vList5"/>
    <dgm:cxn modelId="{E52F0323-ACEC-4DA3-AAE4-7527CAD81D91}" type="presParOf" srcId="{9C3BC131-32E9-438A-B9DF-CA854D4C4474}" destId="{70B40B5B-9C1B-4B0C-B460-C295BBF7A56A}" srcOrd="0" destOrd="0" presId="urn:microsoft.com/office/officeart/2005/8/layout/vList5"/>
    <dgm:cxn modelId="{2041C993-DCB7-4222-97C9-FD36BDA6F560}" type="presParOf" srcId="{05DA84A6-C1D7-4527-8454-285A704CB504}" destId="{0BE9AB12-3A27-4346-97E7-8120D781E3A5}" srcOrd="1" destOrd="0" presId="urn:microsoft.com/office/officeart/2005/8/layout/vList5"/>
    <dgm:cxn modelId="{61E24B60-F44F-4951-9146-116FB3659D48}" type="presParOf" srcId="{05DA84A6-C1D7-4527-8454-285A704CB504}" destId="{A6CE80DA-7421-4DB3-8595-E7639F0016BE}" srcOrd="2" destOrd="0" presId="urn:microsoft.com/office/officeart/2005/8/layout/vList5"/>
    <dgm:cxn modelId="{4A55F8C6-1257-43BD-B0A1-8749A77C096F}" type="presParOf" srcId="{A6CE80DA-7421-4DB3-8595-E7639F0016BE}" destId="{6263BCEA-A210-4C38-87D7-1F2E40BB4405}" srcOrd="0" destOrd="0" presId="urn:microsoft.com/office/officeart/2005/8/layout/vList5"/>
    <dgm:cxn modelId="{1EC8FAFD-A3FD-4091-BFCB-7ABFA6FF56B0}" type="presParOf" srcId="{05DA84A6-C1D7-4527-8454-285A704CB504}" destId="{468D58BC-481F-45BE-B534-CEAAAF360D3B}" srcOrd="3" destOrd="0" presId="urn:microsoft.com/office/officeart/2005/8/layout/vList5"/>
    <dgm:cxn modelId="{982F98BA-A003-4D1C-8342-81945FC72CF2}" type="presParOf" srcId="{05DA84A6-C1D7-4527-8454-285A704CB504}" destId="{2713DD23-20AD-47E6-8D93-AC57A59646CC}" srcOrd="4" destOrd="0" presId="urn:microsoft.com/office/officeart/2005/8/layout/vList5"/>
    <dgm:cxn modelId="{E72AA4BC-EA79-4AAA-A895-CA4478D7BE87}" type="presParOf" srcId="{2713DD23-20AD-47E6-8D93-AC57A59646CC}" destId="{0D47178C-57A3-405E-BA29-42949F6212D9}" srcOrd="0" destOrd="0" presId="urn:microsoft.com/office/officeart/2005/8/layout/vList5"/>
    <dgm:cxn modelId="{14B8BB9A-D194-4559-8ECE-BF42DEF25786}" type="presParOf" srcId="{05DA84A6-C1D7-4527-8454-285A704CB504}" destId="{20B49792-1B39-4B2D-846E-0EE5A449AB3F}" srcOrd="5" destOrd="0" presId="urn:microsoft.com/office/officeart/2005/8/layout/vList5"/>
    <dgm:cxn modelId="{0964B512-36AB-4213-B81B-2A3B2EE78797}" type="presParOf" srcId="{05DA84A6-C1D7-4527-8454-285A704CB504}" destId="{76165981-866E-4A0F-8C28-2AE9C307DDCB}" srcOrd="6" destOrd="0" presId="urn:microsoft.com/office/officeart/2005/8/layout/vList5"/>
    <dgm:cxn modelId="{0DC2B9E7-9ED0-4B15-80B0-929340797F08}" type="presParOf" srcId="{76165981-866E-4A0F-8C28-2AE9C307DDCB}" destId="{DD012D5C-6609-45C7-9013-E2C3C660EAB7}" srcOrd="0" destOrd="0" presId="urn:microsoft.com/office/officeart/2005/8/layout/vList5"/>
    <dgm:cxn modelId="{C88C5FF1-4C00-4505-B325-89536BAAC4BD}" type="presParOf" srcId="{05DA84A6-C1D7-4527-8454-285A704CB504}" destId="{9840EBD3-5567-4E79-9D73-CC77E47A441C}" srcOrd="7" destOrd="0" presId="urn:microsoft.com/office/officeart/2005/8/layout/vList5"/>
    <dgm:cxn modelId="{A1377068-EDFE-4582-BA73-BF3457BC06D4}" type="presParOf" srcId="{05DA84A6-C1D7-4527-8454-285A704CB504}" destId="{0739A387-9D0E-418E-BB82-3B9B9425A408}" srcOrd="8" destOrd="0" presId="urn:microsoft.com/office/officeart/2005/8/layout/vList5"/>
    <dgm:cxn modelId="{9DD8CA3B-CD3E-48D6-BCDB-9BD81DEC270A}" type="presParOf" srcId="{0739A387-9D0E-418E-BB82-3B9B9425A408}" destId="{C9136E27-9902-45EE-A1D9-F755ACAE4C09}"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7E5991-28F8-4C7D-97E7-CD45B1A92EA9}"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65935E29-7180-4208-82F3-E321AC315D9F}">
      <dgm:prSet/>
      <dgm:spPr/>
      <dgm:t>
        <a:bodyPr/>
        <a:lstStyle/>
        <a:p>
          <a:pPr>
            <a:lnSpc>
              <a:spcPct val="100000"/>
            </a:lnSpc>
          </a:pPr>
          <a:r>
            <a:rPr lang="en-IN"/>
            <a:t>External Interference and noise.</a:t>
          </a:r>
          <a:endParaRPr lang="en-US"/>
        </a:p>
      </dgm:t>
    </dgm:pt>
    <dgm:pt modelId="{F094DE1A-AD65-47D1-9B10-18872C8DC571}" type="parTrans" cxnId="{2374FA90-CB2A-42F6-B40C-D6E9F2AE6E38}">
      <dgm:prSet/>
      <dgm:spPr/>
      <dgm:t>
        <a:bodyPr/>
        <a:lstStyle/>
        <a:p>
          <a:endParaRPr lang="en-US"/>
        </a:p>
      </dgm:t>
    </dgm:pt>
    <dgm:pt modelId="{12728BA5-F3A1-40AF-B0C7-96CD43F1FB54}" type="sibTrans" cxnId="{2374FA90-CB2A-42F6-B40C-D6E9F2AE6E38}">
      <dgm:prSet/>
      <dgm:spPr/>
      <dgm:t>
        <a:bodyPr/>
        <a:lstStyle/>
        <a:p>
          <a:endParaRPr lang="en-US"/>
        </a:p>
      </dgm:t>
    </dgm:pt>
    <dgm:pt modelId="{B6923576-4089-434B-B135-17586EC22FC6}">
      <dgm:prSet/>
      <dgm:spPr/>
      <dgm:t>
        <a:bodyPr/>
        <a:lstStyle/>
        <a:p>
          <a:pPr>
            <a:lnSpc>
              <a:spcPct val="100000"/>
            </a:lnSpc>
          </a:pPr>
          <a:r>
            <a:rPr lang="en-IN"/>
            <a:t>AC plug makes noise </a:t>
          </a:r>
          <a:r>
            <a:rPr lang="en-IN">
              <a:sym typeface="Wingdings" panose="05000000000000000000" pitchFamily="2" charset="2"/>
            </a:rPr>
            <a:t></a:t>
          </a:r>
          <a:r>
            <a:rPr lang="en-IN"/>
            <a:t> don’t allow using the device while AC power plugged-in</a:t>
          </a:r>
          <a:endParaRPr lang="en-US"/>
        </a:p>
      </dgm:t>
    </dgm:pt>
    <dgm:pt modelId="{7DA7A6CA-BB43-421A-B3E4-700797168FD8}" type="parTrans" cxnId="{E0A94FE6-DAF2-43E4-8608-B3DCED522630}">
      <dgm:prSet/>
      <dgm:spPr/>
      <dgm:t>
        <a:bodyPr/>
        <a:lstStyle/>
        <a:p>
          <a:endParaRPr lang="en-US"/>
        </a:p>
      </dgm:t>
    </dgm:pt>
    <dgm:pt modelId="{15CFCFA5-1CBE-4CDA-A461-9E1B2ED9D219}" type="sibTrans" cxnId="{E0A94FE6-DAF2-43E4-8608-B3DCED522630}">
      <dgm:prSet/>
      <dgm:spPr/>
      <dgm:t>
        <a:bodyPr/>
        <a:lstStyle/>
        <a:p>
          <a:endParaRPr lang="en-US"/>
        </a:p>
      </dgm:t>
    </dgm:pt>
    <dgm:pt modelId="{3E89FE51-84E6-4BA3-A4B4-C087C2EBBC55}">
      <dgm:prSet/>
      <dgm:spPr/>
      <dgm:t>
        <a:bodyPr/>
        <a:lstStyle/>
        <a:p>
          <a:pPr>
            <a:lnSpc>
              <a:spcPct val="100000"/>
            </a:lnSpc>
          </a:pPr>
          <a:r>
            <a:rPr lang="en-IN"/>
            <a:t>EMG noise </a:t>
          </a:r>
          <a:r>
            <a:rPr lang="en-IN">
              <a:sym typeface="Wingdings" panose="05000000000000000000" pitchFamily="2" charset="2"/>
            </a:rPr>
            <a:t></a:t>
          </a:r>
          <a:r>
            <a:rPr lang="en-IN"/>
            <a:t> stay calm and avoid unnecessary muscle movement during ECG recording.</a:t>
          </a:r>
          <a:endParaRPr lang="en-US"/>
        </a:p>
      </dgm:t>
    </dgm:pt>
    <dgm:pt modelId="{5252C3DD-E6D3-4CA1-BE1E-89D37CC56CD6}" type="parTrans" cxnId="{5DF6B90A-EE03-4165-A91D-3C6D8B3B1B6D}">
      <dgm:prSet/>
      <dgm:spPr/>
      <dgm:t>
        <a:bodyPr/>
        <a:lstStyle/>
        <a:p>
          <a:endParaRPr lang="en-US"/>
        </a:p>
      </dgm:t>
    </dgm:pt>
    <dgm:pt modelId="{53603ECE-95A5-4724-A50C-1441B326503C}" type="sibTrans" cxnId="{5DF6B90A-EE03-4165-A91D-3C6D8B3B1B6D}">
      <dgm:prSet/>
      <dgm:spPr/>
      <dgm:t>
        <a:bodyPr/>
        <a:lstStyle/>
        <a:p>
          <a:endParaRPr lang="en-US"/>
        </a:p>
      </dgm:t>
    </dgm:pt>
    <dgm:pt modelId="{E8E4D04B-4A8C-4332-9BA6-2B36C1EB0C9D}">
      <dgm:prSet/>
      <dgm:spPr/>
      <dgm:t>
        <a:bodyPr/>
        <a:lstStyle/>
        <a:p>
          <a:pPr>
            <a:lnSpc>
              <a:spcPct val="100000"/>
            </a:lnSpc>
          </a:pPr>
          <a:r>
            <a:rPr lang="en-IN"/>
            <a:t>Electrode placement</a:t>
          </a:r>
          <a:endParaRPr lang="en-US"/>
        </a:p>
      </dgm:t>
    </dgm:pt>
    <dgm:pt modelId="{260E92B6-5994-4EC5-986A-F402A4D8F713}" type="parTrans" cxnId="{6CB4BE03-C946-4D9C-B07D-E1AF9E11D2B3}">
      <dgm:prSet/>
      <dgm:spPr/>
      <dgm:t>
        <a:bodyPr/>
        <a:lstStyle/>
        <a:p>
          <a:endParaRPr lang="en-US"/>
        </a:p>
      </dgm:t>
    </dgm:pt>
    <dgm:pt modelId="{C88B664C-E6A3-4B4C-900B-651D48077A20}" type="sibTrans" cxnId="{6CB4BE03-C946-4D9C-B07D-E1AF9E11D2B3}">
      <dgm:prSet/>
      <dgm:spPr/>
      <dgm:t>
        <a:bodyPr/>
        <a:lstStyle/>
        <a:p>
          <a:endParaRPr lang="en-US"/>
        </a:p>
      </dgm:t>
    </dgm:pt>
    <dgm:pt modelId="{F5168058-3683-4506-B903-4B9D310CBA25}">
      <dgm:prSet/>
      <dgm:spPr/>
      <dgm:t>
        <a:bodyPr/>
        <a:lstStyle/>
        <a:p>
          <a:pPr>
            <a:lnSpc>
              <a:spcPct val="100000"/>
            </a:lnSpc>
          </a:pPr>
          <a:r>
            <a:rPr lang="en-IN"/>
            <a:t>Find best places for electrodes So, that it’s easy and comfortable for regular use and also captures consistent signal(LA &amp; RA).</a:t>
          </a:r>
          <a:endParaRPr lang="en-US"/>
        </a:p>
      </dgm:t>
    </dgm:pt>
    <dgm:pt modelId="{59BF71E1-CCC4-4BD7-B5C2-662BFE59B0FE}" type="parTrans" cxnId="{08DF308A-2DE5-4EC2-88F0-33F38FD68F67}">
      <dgm:prSet/>
      <dgm:spPr/>
      <dgm:t>
        <a:bodyPr/>
        <a:lstStyle/>
        <a:p>
          <a:endParaRPr lang="en-US"/>
        </a:p>
      </dgm:t>
    </dgm:pt>
    <dgm:pt modelId="{52DF0AFD-17F2-41B4-83FE-C007C11A7D7D}" type="sibTrans" cxnId="{08DF308A-2DE5-4EC2-88F0-33F38FD68F67}">
      <dgm:prSet/>
      <dgm:spPr/>
      <dgm:t>
        <a:bodyPr/>
        <a:lstStyle/>
        <a:p>
          <a:endParaRPr lang="en-US"/>
        </a:p>
      </dgm:t>
    </dgm:pt>
    <dgm:pt modelId="{08C31B48-8709-427C-8821-7169FC09FEE4}">
      <dgm:prSet/>
      <dgm:spPr/>
      <dgm:t>
        <a:bodyPr/>
        <a:lstStyle/>
        <a:p>
          <a:pPr>
            <a:lnSpc>
              <a:spcPct val="100000"/>
            </a:lnSpc>
          </a:pPr>
          <a:r>
            <a:rPr lang="en-IN"/>
            <a:t>Signal processing and display</a:t>
          </a:r>
          <a:endParaRPr lang="en-US"/>
        </a:p>
      </dgm:t>
    </dgm:pt>
    <dgm:pt modelId="{2C81E51C-530F-48A0-BCED-4B14F9B10C0C}" type="parTrans" cxnId="{96D07BF8-6195-4227-B72D-EC42BBF0CD19}">
      <dgm:prSet/>
      <dgm:spPr/>
      <dgm:t>
        <a:bodyPr/>
        <a:lstStyle/>
        <a:p>
          <a:endParaRPr lang="en-US"/>
        </a:p>
      </dgm:t>
    </dgm:pt>
    <dgm:pt modelId="{96AB6A77-FE6E-4945-9C3B-BF34AFDB38DD}" type="sibTrans" cxnId="{96D07BF8-6195-4227-B72D-EC42BBF0CD19}">
      <dgm:prSet/>
      <dgm:spPr/>
      <dgm:t>
        <a:bodyPr/>
        <a:lstStyle/>
        <a:p>
          <a:endParaRPr lang="en-US"/>
        </a:p>
      </dgm:t>
    </dgm:pt>
    <dgm:pt modelId="{818E1858-5A8D-487F-BBB5-FC2A4F0947FB}">
      <dgm:prSet/>
      <dgm:spPr/>
      <dgm:t>
        <a:bodyPr/>
        <a:lstStyle/>
        <a:p>
          <a:pPr>
            <a:lnSpc>
              <a:spcPct val="100000"/>
            </a:lnSpc>
          </a:pPr>
          <a:r>
            <a:rPr lang="en-IN"/>
            <a:t>Limited Interaction </a:t>
          </a:r>
          <a:r>
            <a:rPr lang="en-IN">
              <a:sym typeface="Wingdings" panose="05000000000000000000" pitchFamily="2" charset="2"/>
            </a:rPr>
            <a:t></a:t>
          </a:r>
          <a:r>
            <a:rPr lang="en-IN"/>
            <a:t> With Wi-Fi connectivity, ECG data can be streamed in real time to smart devices that allow users to interact with the ECG data through touch gestures</a:t>
          </a:r>
          <a:endParaRPr lang="en-US"/>
        </a:p>
      </dgm:t>
    </dgm:pt>
    <dgm:pt modelId="{C0F73F5E-9F06-401E-8E5F-4475F9222494}" type="parTrans" cxnId="{AFF8DA13-E750-4B71-9D87-F31761246188}">
      <dgm:prSet/>
      <dgm:spPr/>
      <dgm:t>
        <a:bodyPr/>
        <a:lstStyle/>
        <a:p>
          <a:endParaRPr lang="en-US"/>
        </a:p>
      </dgm:t>
    </dgm:pt>
    <dgm:pt modelId="{832DF5AA-3786-40EB-BC93-54C94627E389}" type="sibTrans" cxnId="{AFF8DA13-E750-4B71-9D87-F31761246188}">
      <dgm:prSet/>
      <dgm:spPr/>
      <dgm:t>
        <a:bodyPr/>
        <a:lstStyle/>
        <a:p>
          <a:endParaRPr lang="en-US"/>
        </a:p>
      </dgm:t>
    </dgm:pt>
    <dgm:pt modelId="{85A5CA6A-6811-4C2A-B238-DA667DF2D1C3}">
      <dgm:prSet/>
      <dgm:spPr/>
      <dgm:t>
        <a:bodyPr/>
        <a:lstStyle/>
        <a:p>
          <a:pPr>
            <a:lnSpc>
              <a:spcPct val="100000"/>
            </a:lnSpc>
          </a:pPr>
          <a:r>
            <a:rPr lang="en-IN" dirty="0"/>
            <a:t>Handling large volumes of ECG data in real-time </a:t>
          </a:r>
          <a:r>
            <a:rPr lang="en-IN" dirty="0">
              <a:sym typeface="Wingdings" panose="05000000000000000000" pitchFamily="2" charset="2"/>
            </a:rPr>
            <a:t></a:t>
          </a:r>
          <a:r>
            <a:rPr lang="en-IN" dirty="0"/>
            <a:t> Implement data </a:t>
          </a:r>
          <a:r>
            <a:rPr lang="en-IN" dirty="0" err="1"/>
            <a:t>compression.and</a:t>
          </a:r>
          <a:r>
            <a:rPr lang="en-IN" dirty="0"/>
            <a:t> efficient algorithm.</a:t>
          </a:r>
          <a:endParaRPr lang="en-US" dirty="0"/>
        </a:p>
      </dgm:t>
    </dgm:pt>
    <dgm:pt modelId="{43D3C240-8B21-41B3-BD5E-B7E015FF519E}" type="parTrans" cxnId="{F6613ABD-84C4-452B-897C-6678B1D322DB}">
      <dgm:prSet/>
      <dgm:spPr/>
      <dgm:t>
        <a:bodyPr/>
        <a:lstStyle/>
        <a:p>
          <a:endParaRPr lang="en-US"/>
        </a:p>
      </dgm:t>
    </dgm:pt>
    <dgm:pt modelId="{833E541E-0780-4DA9-81FD-496A4A03DA10}" type="sibTrans" cxnId="{F6613ABD-84C4-452B-897C-6678B1D322DB}">
      <dgm:prSet/>
      <dgm:spPr/>
      <dgm:t>
        <a:bodyPr/>
        <a:lstStyle/>
        <a:p>
          <a:endParaRPr lang="en-US"/>
        </a:p>
      </dgm:t>
    </dgm:pt>
    <dgm:pt modelId="{E87CE3CF-94C3-47B6-A582-9133483E99E7}" type="pres">
      <dgm:prSet presAssocID="{B67E5991-28F8-4C7D-97E7-CD45B1A92EA9}" presName="root" presStyleCnt="0">
        <dgm:presLayoutVars>
          <dgm:dir/>
          <dgm:resizeHandles val="exact"/>
        </dgm:presLayoutVars>
      </dgm:prSet>
      <dgm:spPr/>
    </dgm:pt>
    <dgm:pt modelId="{492A5CE3-5354-4353-AAB3-9340E221C4B7}" type="pres">
      <dgm:prSet presAssocID="{65935E29-7180-4208-82F3-E321AC315D9F}" presName="compNode" presStyleCnt="0"/>
      <dgm:spPr/>
    </dgm:pt>
    <dgm:pt modelId="{6678EEC6-2E3B-4CB7-9156-2AF2FCB1AE44}" type="pres">
      <dgm:prSet presAssocID="{65935E29-7180-4208-82F3-E321AC315D9F}" presName="bgRect" presStyleLbl="bgShp" presStyleIdx="0" presStyleCnt="3"/>
      <dgm:spPr/>
    </dgm:pt>
    <dgm:pt modelId="{CBE72465-3684-4DFC-8F18-E726C815EAE3}" type="pres">
      <dgm:prSet presAssocID="{65935E29-7180-4208-82F3-E321AC315D9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B"/>
        </a:ext>
      </dgm:extLst>
    </dgm:pt>
    <dgm:pt modelId="{13D544D8-37B8-49FF-B462-06832B54906C}" type="pres">
      <dgm:prSet presAssocID="{65935E29-7180-4208-82F3-E321AC315D9F}" presName="spaceRect" presStyleCnt="0"/>
      <dgm:spPr/>
    </dgm:pt>
    <dgm:pt modelId="{8DEEF0D7-0ED6-4A51-B6DA-6949CD1343D9}" type="pres">
      <dgm:prSet presAssocID="{65935E29-7180-4208-82F3-E321AC315D9F}" presName="parTx" presStyleLbl="revTx" presStyleIdx="0" presStyleCnt="6">
        <dgm:presLayoutVars>
          <dgm:chMax val="0"/>
          <dgm:chPref val="0"/>
        </dgm:presLayoutVars>
      </dgm:prSet>
      <dgm:spPr/>
    </dgm:pt>
    <dgm:pt modelId="{1ABB65A6-2B24-4A1F-A974-B0BFDEA4D7BE}" type="pres">
      <dgm:prSet presAssocID="{65935E29-7180-4208-82F3-E321AC315D9F}" presName="desTx" presStyleLbl="revTx" presStyleIdx="1" presStyleCnt="6">
        <dgm:presLayoutVars/>
      </dgm:prSet>
      <dgm:spPr/>
    </dgm:pt>
    <dgm:pt modelId="{5B67321A-27BB-4E64-8A80-6D6D400A7E74}" type="pres">
      <dgm:prSet presAssocID="{12728BA5-F3A1-40AF-B0C7-96CD43F1FB54}" presName="sibTrans" presStyleCnt="0"/>
      <dgm:spPr/>
    </dgm:pt>
    <dgm:pt modelId="{F82C2634-8E95-4315-A609-7B43937B2E45}" type="pres">
      <dgm:prSet presAssocID="{E8E4D04B-4A8C-4332-9BA6-2B36C1EB0C9D}" presName="compNode" presStyleCnt="0"/>
      <dgm:spPr/>
    </dgm:pt>
    <dgm:pt modelId="{8E57AB30-581B-483B-A4BE-C076FE520799}" type="pres">
      <dgm:prSet presAssocID="{E8E4D04B-4A8C-4332-9BA6-2B36C1EB0C9D}" presName="bgRect" presStyleLbl="bgShp" presStyleIdx="1" presStyleCnt="3"/>
      <dgm:spPr/>
    </dgm:pt>
    <dgm:pt modelId="{AE42E23E-34EA-4063-8E37-B453DCDABA24}" type="pres">
      <dgm:prSet presAssocID="{E8E4D04B-4A8C-4332-9BA6-2B36C1EB0C9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ttery Charging"/>
        </a:ext>
      </dgm:extLst>
    </dgm:pt>
    <dgm:pt modelId="{D9DD8E9A-7853-40CC-A146-A8E4D6E668C2}" type="pres">
      <dgm:prSet presAssocID="{E8E4D04B-4A8C-4332-9BA6-2B36C1EB0C9D}" presName="spaceRect" presStyleCnt="0"/>
      <dgm:spPr/>
    </dgm:pt>
    <dgm:pt modelId="{919B088E-FDC1-4034-8525-29F8CF69EBD6}" type="pres">
      <dgm:prSet presAssocID="{E8E4D04B-4A8C-4332-9BA6-2B36C1EB0C9D}" presName="parTx" presStyleLbl="revTx" presStyleIdx="2" presStyleCnt="6">
        <dgm:presLayoutVars>
          <dgm:chMax val="0"/>
          <dgm:chPref val="0"/>
        </dgm:presLayoutVars>
      </dgm:prSet>
      <dgm:spPr/>
    </dgm:pt>
    <dgm:pt modelId="{EC0300E8-81A7-4D19-A17E-6665F6A4BE6E}" type="pres">
      <dgm:prSet presAssocID="{E8E4D04B-4A8C-4332-9BA6-2B36C1EB0C9D}" presName="desTx" presStyleLbl="revTx" presStyleIdx="3" presStyleCnt="6">
        <dgm:presLayoutVars/>
      </dgm:prSet>
      <dgm:spPr/>
    </dgm:pt>
    <dgm:pt modelId="{B189ECD9-5ECF-40E6-968D-16D16A4283DD}" type="pres">
      <dgm:prSet presAssocID="{C88B664C-E6A3-4B4C-900B-651D48077A20}" presName="sibTrans" presStyleCnt="0"/>
      <dgm:spPr/>
    </dgm:pt>
    <dgm:pt modelId="{F6EF4B13-2D6D-48B1-8988-0A47E2458BFF}" type="pres">
      <dgm:prSet presAssocID="{08C31B48-8709-427C-8821-7169FC09FEE4}" presName="compNode" presStyleCnt="0"/>
      <dgm:spPr/>
    </dgm:pt>
    <dgm:pt modelId="{FB800EB0-482B-437C-A839-80FAF8BA48DF}" type="pres">
      <dgm:prSet presAssocID="{08C31B48-8709-427C-8821-7169FC09FEE4}" presName="bgRect" presStyleLbl="bgShp" presStyleIdx="2" presStyleCnt="3"/>
      <dgm:spPr/>
    </dgm:pt>
    <dgm:pt modelId="{15E06030-FC0C-4419-90DA-94490FD5645D}" type="pres">
      <dgm:prSet presAssocID="{08C31B48-8709-427C-8821-7169FC09FEE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ocessor"/>
        </a:ext>
      </dgm:extLst>
    </dgm:pt>
    <dgm:pt modelId="{B12D364B-E285-41D7-ABE8-9ADD7A5AFBD5}" type="pres">
      <dgm:prSet presAssocID="{08C31B48-8709-427C-8821-7169FC09FEE4}" presName="spaceRect" presStyleCnt="0"/>
      <dgm:spPr/>
    </dgm:pt>
    <dgm:pt modelId="{7B5F557F-F1DF-4082-A37F-CD66F3B98F8F}" type="pres">
      <dgm:prSet presAssocID="{08C31B48-8709-427C-8821-7169FC09FEE4}" presName="parTx" presStyleLbl="revTx" presStyleIdx="4" presStyleCnt="6">
        <dgm:presLayoutVars>
          <dgm:chMax val="0"/>
          <dgm:chPref val="0"/>
        </dgm:presLayoutVars>
      </dgm:prSet>
      <dgm:spPr/>
    </dgm:pt>
    <dgm:pt modelId="{767B9227-B0B5-449F-8AD1-F90C2CF5827C}" type="pres">
      <dgm:prSet presAssocID="{08C31B48-8709-427C-8821-7169FC09FEE4}" presName="desTx" presStyleLbl="revTx" presStyleIdx="5" presStyleCnt="6">
        <dgm:presLayoutVars/>
      </dgm:prSet>
      <dgm:spPr/>
    </dgm:pt>
  </dgm:ptLst>
  <dgm:cxnLst>
    <dgm:cxn modelId="{6CB4BE03-C946-4D9C-B07D-E1AF9E11D2B3}" srcId="{B67E5991-28F8-4C7D-97E7-CD45B1A92EA9}" destId="{E8E4D04B-4A8C-4332-9BA6-2B36C1EB0C9D}" srcOrd="1" destOrd="0" parTransId="{260E92B6-5994-4EC5-986A-F402A4D8F713}" sibTransId="{C88B664C-E6A3-4B4C-900B-651D48077A20}"/>
    <dgm:cxn modelId="{90056804-3510-4586-ADFD-5B6FB2784206}" type="presOf" srcId="{08C31B48-8709-427C-8821-7169FC09FEE4}" destId="{7B5F557F-F1DF-4082-A37F-CD66F3B98F8F}" srcOrd="0" destOrd="0" presId="urn:microsoft.com/office/officeart/2018/2/layout/IconVerticalSolidList"/>
    <dgm:cxn modelId="{5DF6B90A-EE03-4165-A91D-3C6D8B3B1B6D}" srcId="{65935E29-7180-4208-82F3-E321AC315D9F}" destId="{3E89FE51-84E6-4BA3-A4B4-C087C2EBBC55}" srcOrd="1" destOrd="0" parTransId="{5252C3DD-E6D3-4CA1-BE1E-89D37CC56CD6}" sibTransId="{53603ECE-95A5-4724-A50C-1441B326503C}"/>
    <dgm:cxn modelId="{E9315B0C-96F7-43A2-864B-CF1AA7AA1C7C}" type="presOf" srcId="{3E89FE51-84E6-4BA3-A4B4-C087C2EBBC55}" destId="{1ABB65A6-2B24-4A1F-A974-B0BFDEA4D7BE}" srcOrd="0" destOrd="1" presId="urn:microsoft.com/office/officeart/2018/2/layout/IconVerticalSolidList"/>
    <dgm:cxn modelId="{EACC3012-1CD6-4A1C-8CA6-2CDA9F7F0F14}" type="presOf" srcId="{65935E29-7180-4208-82F3-E321AC315D9F}" destId="{8DEEF0D7-0ED6-4A51-B6DA-6949CD1343D9}" srcOrd="0" destOrd="0" presId="urn:microsoft.com/office/officeart/2018/2/layout/IconVerticalSolidList"/>
    <dgm:cxn modelId="{AFF8DA13-E750-4B71-9D87-F31761246188}" srcId="{08C31B48-8709-427C-8821-7169FC09FEE4}" destId="{818E1858-5A8D-487F-BBB5-FC2A4F0947FB}" srcOrd="0" destOrd="0" parTransId="{C0F73F5E-9F06-401E-8E5F-4475F9222494}" sibTransId="{832DF5AA-3786-40EB-BC93-54C94627E389}"/>
    <dgm:cxn modelId="{D7BFDB53-2983-46AD-B710-1092062FBE99}" type="presOf" srcId="{F5168058-3683-4506-B903-4B9D310CBA25}" destId="{EC0300E8-81A7-4D19-A17E-6665F6A4BE6E}" srcOrd="0" destOrd="0" presId="urn:microsoft.com/office/officeart/2018/2/layout/IconVerticalSolidList"/>
    <dgm:cxn modelId="{08DF308A-2DE5-4EC2-88F0-33F38FD68F67}" srcId="{E8E4D04B-4A8C-4332-9BA6-2B36C1EB0C9D}" destId="{F5168058-3683-4506-B903-4B9D310CBA25}" srcOrd="0" destOrd="0" parTransId="{59BF71E1-CCC4-4BD7-B5C2-662BFE59B0FE}" sibTransId="{52DF0AFD-17F2-41B4-83FE-C007C11A7D7D}"/>
    <dgm:cxn modelId="{55BB018B-1386-4807-9BD5-8F7918C03A25}" type="presOf" srcId="{E8E4D04B-4A8C-4332-9BA6-2B36C1EB0C9D}" destId="{919B088E-FDC1-4034-8525-29F8CF69EBD6}" srcOrd="0" destOrd="0" presId="urn:microsoft.com/office/officeart/2018/2/layout/IconVerticalSolidList"/>
    <dgm:cxn modelId="{3A84E38C-813C-452D-8FFB-ABDA14729F3C}" type="presOf" srcId="{85A5CA6A-6811-4C2A-B238-DA667DF2D1C3}" destId="{767B9227-B0B5-449F-8AD1-F90C2CF5827C}" srcOrd="0" destOrd="1" presId="urn:microsoft.com/office/officeart/2018/2/layout/IconVerticalSolidList"/>
    <dgm:cxn modelId="{2374FA90-CB2A-42F6-B40C-D6E9F2AE6E38}" srcId="{B67E5991-28F8-4C7D-97E7-CD45B1A92EA9}" destId="{65935E29-7180-4208-82F3-E321AC315D9F}" srcOrd="0" destOrd="0" parTransId="{F094DE1A-AD65-47D1-9B10-18872C8DC571}" sibTransId="{12728BA5-F3A1-40AF-B0C7-96CD43F1FB54}"/>
    <dgm:cxn modelId="{1E7CB6A3-E648-4D68-8C35-D02EB891A620}" type="presOf" srcId="{818E1858-5A8D-487F-BBB5-FC2A4F0947FB}" destId="{767B9227-B0B5-449F-8AD1-F90C2CF5827C}" srcOrd="0" destOrd="0" presId="urn:microsoft.com/office/officeart/2018/2/layout/IconVerticalSolidList"/>
    <dgm:cxn modelId="{A19BABBA-748E-4251-9101-D340498CB14F}" type="presOf" srcId="{B6923576-4089-434B-B135-17586EC22FC6}" destId="{1ABB65A6-2B24-4A1F-A974-B0BFDEA4D7BE}" srcOrd="0" destOrd="0" presId="urn:microsoft.com/office/officeart/2018/2/layout/IconVerticalSolidList"/>
    <dgm:cxn modelId="{F6613ABD-84C4-452B-897C-6678B1D322DB}" srcId="{08C31B48-8709-427C-8821-7169FC09FEE4}" destId="{85A5CA6A-6811-4C2A-B238-DA667DF2D1C3}" srcOrd="1" destOrd="0" parTransId="{43D3C240-8B21-41B3-BD5E-B7E015FF519E}" sibTransId="{833E541E-0780-4DA9-81FD-496A4A03DA10}"/>
    <dgm:cxn modelId="{E0A94FE6-DAF2-43E4-8608-B3DCED522630}" srcId="{65935E29-7180-4208-82F3-E321AC315D9F}" destId="{B6923576-4089-434B-B135-17586EC22FC6}" srcOrd="0" destOrd="0" parTransId="{7DA7A6CA-BB43-421A-B3E4-700797168FD8}" sibTransId="{15CFCFA5-1CBE-4CDA-A461-9E1B2ED9D219}"/>
    <dgm:cxn modelId="{1A7608E8-8A15-4DB5-B926-681C2BC03CA7}" type="presOf" srcId="{B67E5991-28F8-4C7D-97E7-CD45B1A92EA9}" destId="{E87CE3CF-94C3-47B6-A582-9133483E99E7}" srcOrd="0" destOrd="0" presId="urn:microsoft.com/office/officeart/2018/2/layout/IconVerticalSolidList"/>
    <dgm:cxn modelId="{96D07BF8-6195-4227-B72D-EC42BBF0CD19}" srcId="{B67E5991-28F8-4C7D-97E7-CD45B1A92EA9}" destId="{08C31B48-8709-427C-8821-7169FC09FEE4}" srcOrd="2" destOrd="0" parTransId="{2C81E51C-530F-48A0-BCED-4B14F9B10C0C}" sibTransId="{96AB6A77-FE6E-4945-9C3B-BF34AFDB38DD}"/>
    <dgm:cxn modelId="{E8F58408-6BB4-4249-93F2-CC2779DC3B6D}" type="presParOf" srcId="{E87CE3CF-94C3-47B6-A582-9133483E99E7}" destId="{492A5CE3-5354-4353-AAB3-9340E221C4B7}" srcOrd="0" destOrd="0" presId="urn:microsoft.com/office/officeart/2018/2/layout/IconVerticalSolidList"/>
    <dgm:cxn modelId="{95AAD85B-8CE5-4D65-AD15-45F006E1E63E}" type="presParOf" srcId="{492A5CE3-5354-4353-AAB3-9340E221C4B7}" destId="{6678EEC6-2E3B-4CB7-9156-2AF2FCB1AE44}" srcOrd="0" destOrd="0" presId="urn:microsoft.com/office/officeart/2018/2/layout/IconVerticalSolidList"/>
    <dgm:cxn modelId="{368FCA80-9E2E-4380-AAB0-CC6427B9115A}" type="presParOf" srcId="{492A5CE3-5354-4353-AAB3-9340E221C4B7}" destId="{CBE72465-3684-4DFC-8F18-E726C815EAE3}" srcOrd="1" destOrd="0" presId="urn:microsoft.com/office/officeart/2018/2/layout/IconVerticalSolidList"/>
    <dgm:cxn modelId="{EFA4D9A6-105C-450B-8DE1-A9552A0BA683}" type="presParOf" srcId="{492A5CE3-5354-4353-AAB3-9340E221C4B7}" destId="{13D544D8-37B8-49FF-B462-06832B54906C}" srcOrd="2" destOrd="0" presId="urn:microsoft.com/office/officeart/2018/2/layout/IconVerticalSolidList"/>
    <dgm:cxn modelId="{44A0FC4F-F1C2-4B38-92D9-71CBE694518C}" type="presParOf" srcId="{492A5CE3-5354-4353-AAB3-9340E221C4B7}" destId="{8DEEF0D7-0ED6-4A51-B6DA-6949CD1343D9}" srcOrd="3" destOrd="0" presId="urn:microsoft.com/office/officeart/2018/2/layout/IconVerticalSolidList"/>
    <dgm:cxn modelId="{03C5A803-8F15-45F1-81BE-8A63B52061FA}" type="presParOf" srcId="{492A5CE3-5354-4353-AAB3-9340E221C4B7}" destId="{1ABB65A6-2B24-4A1F-A974-B0BFDEA4D7BE}" srcOrd="4" destOrd="0" presId="urn:microsoft.com/office/officeart/2018/2/layout/IconVerticalSolidList"/>
    <dgm:cxn modelId="{BC14C8F3-B1E3-4028-A8FE-988A470DA088}" type="presParOf" srcId="{E87CE3CF-94C3-47B6-A582-9133483E99E7}" destId="{5B67321A-27BB-4E64-8A80-6D6D400A7E74}" srcOrd="1" destOrd="0" presId="urn:microsoft.com/office/officeart/2018/2/layout/IconVerticalSolidList"/>
    <dgm:cxn modelId="{21E99921-9B64-4485-8181-F732AF83750A}" type="presParOf" srcId="{E87CE3CF-94C3-47B6-A582-9133483E99E7}" destId="{F82C2634-8E95-4315-A609-7B43937B2E45}" srcOrd="2" destOrd="0" presId="urn:microsoft.com/office/officeart/2018/2/layout/IconVerticalSolidList"/>
    <dgm:cxn modelId="{6435421D-30A5-4ED9-89D4-22134B42CABC}" type="presParOf" srcId="{F82C2634-8E95-4315-A609-7B43937B2E45}" destId="{8E57AB30-581B-483B-A4BE-C076FE520799}" srcOrd="0" destOrd="0" presId="urn:microsoft.com/office/officeart/2018/2/layout/IconVerticalSolidList"/>
    <dgm:cxn modelId="{BB1CB9FE-BA07-4A58-A329-D14387AA1993}" type="presParOf" srcId="{F82C2634-8E95-4315-A609-7B43937B2E45}" destId="{AE42E23E-34EA-4063-8E37-B453DCDABA24}" srcOrd="1" destOrd="0" presId="urn:microsoft.com/office/officeart/2018/2/layout/IconVerticalSolidList"/>
    <dgm:cxn modelId="{AE54B98A-F854-415C-A953-88C9D8F54EDE}" type="presParOf" srcId="{F82C2634-8E95-4315-A609-7B43937B2E45}" destId="{D9DD8E9A-7853-40CC-A146-A8E4D6E668C2}" srcOrd="2" destOrd="0" presId="urn:microsoft.com/office/officeart/2018/2/layout/IconVerticalSolidList"/>
    <dgm:cxn modelId="{15244B71-87B9-4BB9-AE98-EEFB1B797C60}" type="presParOf" srcId="{F82C2634-8E95-4315-A609-7B43937B2E45}" destId="{919B088E-FDC1-4034-8525-29F8CF69EBD6}" srcOrd="3" destOrd="0" presId="urn:microsoft.com/office/officeart/2018/2/layout/IconVerticalSolidList"/>
    <dgm:cxn modelId="{EEF2003A-6FEC-474E-80B6-0000B66B0085}" type="presParOf" srcId="{F82C2634-8E95-4315-A609-7B43937B2E45}" destId="{EC0300E8-81A7-4D19-A17E-6665F6A4BE6E}" srcOrd="4" destOrd="0" presId="urn:microsoft.com/office/officeart/2018/2/layout/IconVerticalSolidList"/>
    <dgm:cxn modelId="{BEE54EDB-DE3A-4A77-B57A-323EB4AD665F}" type="presParOf" srcId="{E87CE3CF-94C3-47B6-A582-9133483E99E7}" destId="{B189ECD9-5ECF-40E6-968D-16D16A4283DD}" srcOrd="3" destOrd="0" presId="urn:microsoft.com/office/officeart/2018/2/layout/IconVerticalSolidList"/>
    <dgm:cxn modelId="{0993B22C-0481-48EA-B077-F8EA4F1A537D}" type="presParOf" srcId="{E87CE3CF-94C3-47B6-A582-9133483E99E7}" destId="{F6EF4B13-2D6D-48B1-8988-0A47E2458BFF}" srcOrd="4" destOrd="0" presId="urn:microsoft.com/office/officeart/2018/2/layout/IconVerticalSolidList"/>
    <dgm:cxn modelId="{3A86525D-379D-4DF1-B7B4-DB35C767E640}" type="presParOf" srcId="{F6EF4B13-2D6D-48B1-8988-0A47E2458BFF}" destId="{FB800EB0-482B-437C-A839-80FAF8BA48DF}" srcOrd="0" destOrd="0" presId="urn:microsoft.com/office/officeart/2018/2/layout/IconVerticalSolidList"/>
    <dgm:cxn modelId="{CFD800F9-AB0F-46A9-A997-477504164197}" type="presParOf" srcId="{F6EF4B13-2D6D-48B1-8988-0A47E2458BFF}" destId="{15E06030-FC0C-4419-90DA-94490FD5645D}" srcOrd="1" destOrd="0" presId="urn:microsoft.com/office/officeart/2018/2/layout/IconVerticalSolidList"/>
    <dgm:cxn modelId="{D11046E6-5335-4629-A284-E72CB899E1CC}" type="presParOf" srcId="{F6EF4B13-2D6D-48B1-8988-0A47E2458BFF}" destId="{B12D364B-E285-41D7-ABE8-9ADD7A5AFBD5}" srcOrd="2" destOrd="0" presId="urn:microsoft.com/office/officeart/2018/2/layout/IconVerticalSolidList"/>
    <dgm:cxn modelId="{B053536D-C034-486C-A8A0-1C13956B766F}" type="presParOf" srcId="{F6EF4B13-2D6D-48B1-8988-0A47E2458BFF}" destId="{7B5F557F-F1DF-4082-A37F-CD66F3B98F8F}" srcOrd="3" destOrd="0" presId="urn:microsoft.com/office/officeart/2018/2/layout/IconVerticalSolidList"/>
    <dgm:cxn modelId="{991D7F80-EB3A-412C-AED6-17855CA3EDD6}" type="presParOf" srcId="{F6EF4B13-2D6D-48B1-8988-0A47E2458BFF}" destId="{767B9227-B0B5-449F-8AD1-F90C2CF5827C}" srcOrd="4"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6A733-DFF4-43CE-9B18-6F18570A9B64}">
      <dsp:nvSpPr>
        <dsp:cNvPr id="0" name=""/>
        <dsp:cNvSpPr/>
      </dsp:nvSpPr>
      <dsp:spPr>
        <a:xfrm>
          <a:off x="1046" y="576264"/>
          <a:ext cx="1186671" cy="7535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8902D4-F896-4E1E-81D9-0B1DF1B79FA5}">
      <dsp:nvSpPr>
        <dsp:cNvPr id="0" name=""/>
        <dsp:cNvSpPr/>
      </dsp:nvSpPr>
      <dsp:spPr>
        <a:xfrm>
          <a:off x="132898" y="701524"/>
          <a:ext cx="1186671" cy="7535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Group Members</a:t>
          </a:r>
          <a:endParaRPr lang="en-US" sz="1800" kern="1200"/>
        </a:p>
      </dsp:txBody>
      <dsp:txXfrm>
        <a:off x="154968" y="723594"/>
        <a:ext cx="1142531" cy="709396"/>
      </dsp:txXfrm>
    </dsp:sp>
    <dsp:sp modelId="{D1D1EF6B-C127-42BB-BF11-5001AD1268A7}">
      <dsp:nvSpPr>
        <dsp:cNvPr id="0" name=""/>
        <dsp:cNvSpPr/>
      </dsp:nvSpPr>
      <dsp:spPr>
        <a:xfrm>
          <a:off x="1451423" y="576264"/>
          <a:ext cx="1186671" cy="7535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8A482F-1648-48AB-B3D1-567B66D0BCD0}">
      <dsp:nvSpPr>
        <dsp:cNvPr id="0" name=""/>
        <dsp:cNvSpPr/>
      </dsp:nvSpPr>
      <dsp:spPr>
        <a:xfrm>
          <a:off x="1583275" y="701524"/>
          <a:ext cx="1186671" cy="7535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Sudipta Sen</a:t>
          </a:r>
        </a:p>
      </dsp:txBody>
      <dsp:txXfrm>
        <a:off x="1605345" y="723594"/>
        <a:ext cx="1142531" cy="709396"/>
      </dsp:txXfrm>
    </dsp:sp>
    <dsp:sp modelId="{0F080206-9CC7-4BA3-A726-D856C9778CD6}">
      <dsp:nvSpPr>
        <dsp:cNvPr id="0" name=""/>
        <dsp:cNvSpPr/>
      </dsp:nvSpPr>
      <dsp:spPr>
        <a:xfrm>
          <a:off x="2901799" y="576264"/>
          <a:ext cx="1186671" cy="7535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533AED-FF17-45C6-B65F-3B65B49FD1CB}">
      <dsp:nvSpPr>
        <dsp:cNvPr id="0" name=""/>
        <dsp:cNvSpPr/>
      </dsp:nvSpPr>
      <dsp:spPr>
        <a:xfrm>
          <a:off x="3033652" y="701524"/>
          <a:ext cx="1186671" cy="7535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Tanima</a:t>
          </a:r>
          <a:r>
            <a:rPr lang="en-US" sz="1800" kern="1200" dirty="0"/>
            <a:t> Ghosh</a:t>
          </a:r>
        </a:p>
      </dsp:txBody>
      <dsp:txXfrm>
        <a:off x="3055722" y="723594"/>
        <a:ext cx="1142531" cy="709396"/>
      </dsp:txXfrm>
    </dsp:sp>
    <dsp:sp modelId="{D22E971C-123A-42B8-856F-E163BD02F02D}">
      <dsp:nvSpPr>
        <dsp:cNvPr id="0" name=""/>
        <dsp:cNvSpPr/>
      </dsp:nvSpPr>
      <dsp:spPr>
        <a:xfrm>
          <a:off x="4352176" y="576264"/>
          <a:ext cx="1186671" cy="7535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C1D666-13D0-4209-BDBC-D354BF980398}">
      <dsp:nvSpPr>
        <dsp:cNvPr id="0" name=""/>
        <dsp:cNvSpPr/>
      </dsp:nvSpPr>
      <dsp:spPr>
        <a:xfrm>
          <a:off x="4484028" y="701524"/>
          <a:ext cx="1186671" cy="7535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Raju Adhikary</a:t>
          </a:r>
        </a:p>
      </dsp:txBody>
      <dsp:txXfrm>
        <a:off x="4506098" y="723594"/>
        <a:ext cx="1142531" cy="709396"/>
      </dsp:txXfrm>
    </dsp:sp>
    <dsp:sp modelId="{82AC4C6A-0BF8-47F7-B65C-256DFB1FCEED}">
      <dsp:nvSpPr>
        <dsp:cNvPr id="0" name=""/>
        <dsp:cNvSpPr/>
      </dsp:nvSpPr>
      <dsp:spPr>
        <a:xfrm>
          <a:off x="5802552" y="576264"/>
          <a:ext cx="1186671" cy="7535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948361-B218-4A64-97A6-3C155C9711EE}">
      <dsp:nvSpPr>
        <dsp:cNvPr id="0" name=""/>
        <dsp:cNvSpPr/>
      </dsp:nvSpPr>
      <dsp:spPr>
        <a:xfrm>
          <a:off x="5934405" y="701524"/>
          <a:ext cx="1186671" cy="7535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Goutam Ambali</a:t>
          </a:r>
        </a:p>
      </dsp:txBody>
      <dsp:txXfrm>
        <a:off x="5956475" y="723594"/>
        <a:ext cx="1142531" cy="709396"/>
      </dsp:txXfrm>
    </dsp:sp>
    <dsp:sp modelId="{E797A025-F338-4EB9-B24A-85DF4F4EB5FC}">
      <dsp:nvSpPr>
        <dsp:cNvPr id="0" name=""/>
        <dsp:cNvSpPr/>
      </dsp:nvSpPr>
      <dsp:spPr>
        <a:xfrm>
          <a:off x="7252929" y="576264"/>
          <a:ext cx="1186671" cy="7535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87F320-8145-4407-AD4B-6151C4408A6D}">
      <dsp:nvSpPr>
        <dsp:cNvPr id="0" name=""/>
        <dsp:cNvSpPr/>
      </dsp:nvSpPr>
      <dsp:spPr>
        <a:xfrm>
          <a:off x="7384781" y="701524"/>
          <a:ext cx="1186671" cy="75353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Ruma Mandi</a:t>
          </a:r>
        </a:p>
      </dsp:txBody>
      <dsp:txXfrm>
        <a:off x="7406851" y="723594"/>
        <a:ext cx="1142531" cy="70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67214-018E-429E-9F5D-79504237E44B}">
      <dsp:nvSpPr>
        <dsp:cNvPr id="0" name=""/>
        <dsp:cNvSpPr/>
      </dsp:nvSpPr>
      <dsp:spPr>
        <a:xfrm>
          <a:off x="65" y="675"/>
          <a:ext cx="5788788" cy="7293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IN" sz="2300" kern="1200" dirty="0"/>
            <a:t>Introduction to ECG machines.</a:t>
          </a:r>
          <a:endParaRPr lang="en-US" sz="2300" kern="1200" dirty="0"/>
        </a:p>
      </dsp:txBody>
      <dsp:txXfrm>
        <a:off x="35669" y="36279"/>
        <a:ext cx="5717580" cy="658145"/>
      </dsp:txXfrm>
    </dsp:sp>
    <dsp:sp modelId="{DE0C0D3A-4913-4699-83CE-0D0EB0008340}">
      <dsp:nvSpPr>
        <dsp:cNvPr id="0" name=""/>
        <dsp:cNvSpPr/>
      </dsp:nvSpPr>
      <dsp:spPr>
        <a:xfrm>
          <a:off x="65" y="766496"/>
          <a:ext cx="5788788" cy="7293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IN" sz="2300" kern="1200" dirty="0"/>
            <a:t>Importance of ECG in medical diagnostics.</a:t>
          </a:r>
          <a:endParaRPr lang="en-US" sz="2300" kern="1200" dirty="0"/>
        </a:p>
      </dsp:txBody>
      <dsp:txXfrm>
        <a:off x="35669" y="802100"/>
        <a:ext cx="5717580" cy="658145"/>
      </dsp:txXfrm>
    </dsp:sp>
    <dsp:sp modelId="{D292CCF6-6888-453F-9ADC-89E6E9AABF05}">
      <dsp:nvSpPr>
        <dsp:cNvPr id="0" name=""/>
        <dsp:cNvSpPr/>
      </dsp:nvSpPr>
      <dsp:spPr>
        <a:xfrm rot="5400000">
          <a:off x="3920150" y="316198"/>
          <a:ext cx="583482" cy="316159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IN" sz="1400" kern="1200" dirty="0"/>
            <a:t>Analyse the graph for regular or abnormal patterns </a:t>
          </a:r>
          <a:endParaRPr lang="en-US" sz="1400" kern="1200" dirty="0"/>
        </a:p>
      </dsp:txBody>
      <dsp:txXfrm rot="-5400000">
        <a:off x="2631096" y="1633736"/>
        <a:ext cx="3133109" cy="526516"/>
      </dsp:txXfrm>
    </dsp:sp>
    <dsp:sp modelId="{8BC1F025-9CB8-4B54-822F-418E9725DA07}">
      <dsp:nvSpPr>
        <dsp:cNvPr id="0" name=""/>
        <dsp:cNvSpPr/>
      </dsp:nvSpPr>
      <dsp:spPr>
        <a:xfrm>
          <a:off x="65" y="1532317"/>
          <a:ext cx="2631030" cy="7293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IN" sz="2300" kern="1200"/>
            <a:t>How ECG works</a:t>
          </a:r>
          <a:endParaRPr lang="en-US" sz="2300" kern="1200"/>
        </a:p>
      </dsp:txBody>
      <dsp:txXfrm>
        <a:off x="35669" y="1567921"/>
        <a:ext cx="2559822" cy="658145"/>
      </dsp:txXfrm>
    </dsp:sp>
    <dsp:sp modelId="{72EC8A43-C9CB-4364-8487-77C16EBFD477}">
      <dsp:nvSpPr>
        <dsp:cNvPr id="0" name=""/>
        <dsp:cNvSpPr/>
      </dsp:nvSpPr>
      <dsp:spPr>
        <a:xfrm rot="5400000">
          <a:off x="3435311" y="1256001"/>
          <a:ext cx="1300501" cy="338612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IN" sz="1100" kern="1200" dirty="0"/>
            <a:t>P – Electrical signal generated by the Sinoatrial (SA) node</a:t>
          </a:r>
          <a:endParaRPr lang="en-US" sz="1100" kern="1200" dirty="0"/>
        </a:p>
        <a:p>
          <a:pPr marL="57150" lvl="1" indent="-57150" algn="l" defTabSz="488950">
            <a:lnSpc>
              <a:spcPct val="90000"/>
            </a:lnSpc>
            <a:spcBef>
              <a:spcPct val="0"/>
            </a:spcBef>
            <a:spcAft>
              <a:spcPct val="15000"/>
            </a:spcAft>
            <a:buChar char="•"/>
          </a:pPr>
          <a:r>
            <a:rPr lang="en-IN" sz="1100" kern="1200" dirty="0"/>
            <a:t>Q – Initial phase of ventricular depolarization</a:t>
          </a:r>
          <a:endParaRPr lang="en-US" sz="1100" kern="1200" dirty="0"/>
        </a:p>
        <a:p>
          <a:pPr marL="57150" lvl="1" indent="-57150" algn="l" defTabSz="488950">
            <a:lnSpc>
              <a:spcPct val="90000"/>
            </a:lnSpc>
            <a:spcBef>
              <a:spcPct val="0"/>
            </a:spcBef>
            <a:spcAft>
              <a:spcPct val="15000"/>
            </a:spcAft>
            <a:buChar char="•"/>
          </a:pPr>
          <a:r>
            <a:rPr lang="en-IN" sz="1100" kern="1200" dirty="0"/>
            <a:t>R – Main phase of ventricular depolarization</a:t>
          </a:r>
          <a:endParaRPr lang="en-US" sz="1100" kern="1200" dirty="0"/>
        </a:p>
        <a:p>
          <a:pPr marL="57150" lvl="1" indent="-57150" algn="l" defTabSz="488950">
            <a:lnSpc>
              <a:spcPct val="90000"/>
            </a:lnSpc>
            <a:spcBef>
              <a:spcPct val="0"/>
            </a:spcBef>
            <a:spcAft>
              <a:spcPct val="15000"/>
            </a:spcAft>
            <a:buChar char="•"/>
          </a:pPr>
          <a:r>
            <a:rPr lang="en-IN" sz="1100" kern="1200" dirty="0"/>
            <a:t>S – Final phase of ventricular depolarization</a:t>
          </a:r>
          <a:endParaRPr lang="en-US" sz="1100" kern="1200" dirty="0"/>
        </a:p>
        <a:p>
          <a:pPr marL="57150" lvl="1" indent="-57150" algn="l" defTabSz="488950">
            <a:lnSpc>
              <a:spcPct val="90000"/>
            </a:lnSpc>
            <a:spcBef>
              <a:spcPct val="0"/>
            </a:spcBef>
            <a:spcAft>
              <a:spcPct val="15000"/>
            </a:spcAft>
            <a:buChar char="•"/>
          </a:pPr>
          <a:r>
            <a:rPr lang="en-IN" sz="1100" kern="1200" dirty="0"/>
            <a:t>T – Ventricular repolarization</a:t>
          </a:r>
          <a:endParaRPr lang="en-US" sz="1100" kern="1200" dirty="0"/>
        </a:p>
      </dsp:txBody>
      <dsp:txXfrm rot="-5400000">
        <a:off x="2392499" y="2362299"/>
        <a:ext cx="3322642" cy="1173531"/>
      </dsp:txXfrm>
    </dsp:sp>
    <dsp:sp modelId="{D21ABA77-372F-434C-9334-098990D1EACD}">
      <dsp:nvSpPr>
        <dsp:cNvPr id="0" name=""/>
        <dsp:cNvSpPr/>
      </dsp:nvSpPr>
      <dsp:spPr>
        <a:xfrm>
          <a:off x="65" y="2301259"/>
          <a:ext cx="2408184" cy="12942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IN" sz="2300" kern="1200" dirty="0"/>
            <a:t>PQRST Waves</a:t>
          </a:r>
          <a:endParaRPr lang="en-US" sz="2300" kern="1200" dirty="0"/>
        </a:p>
      </dsp:txBody>
      <dsp:txXfrm>
        <a:off x="63246" y="2364440"/>
        <a:ext cx="2281822" cy="11678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F1BC8-5A00-475F-84A6-A4D20D61A131}">
      <dsp:nvSpPr>
        <dsp:cNvPr id="0" name=""/>
        <dsp:cNvSpPr/>
      </dsp:nvSpPr>
      <dsp:spPr>
        <a:xfrm>
          <a:off x="0" y="2027"/>
          <a:ext cx="10048585" cy="9751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IN" sz="2600" kern="1200" dirty="0"/>
            <a:t>High cost of multi-lead ECG machines.</a:t>
          </a:r>
          <a:endParaRPr lang="en-US" sz="2600" kern="1200" dirty="0"/>
        </a:p>
      </dsp:txBody>
      <dsp:txXfrm>
        <a:off x="47601" y="49628"/>
        <a:ext cx="9953383" cy="879915"/>
      </dsp:txXfrm>
    </dsp:sp>
    <dsp:sp modelId="{4EEA0B19-06BB-4F79-AA74-2C43DFEEA368}">
      <dsp:nvSpPr>
        <dsp:cNvPr id="0" name=""/>
        <dsp:cNvSpPr/>
      </dsp:nvSpPr>
      <dsp:spPr>
        <a:xfrm rot="5400000">
          <a:off x="6449665" y="-1705228"/>
          <a:ext cx="780093" cy="64373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IN" sz="2000" kern="1200"/>
            <a:t>Trained operator needed.</a:t>
          </a:r>
          <a:endParaRPr lang="en-US" sz="2000" kern="1200"/>
        </a:p>
      </dsp:txBody>
      <dsp:txXfrm rot="-5400000">
        <a:off x="3621024" y="1161494"/>
        <a:ext cx="6399295" cy="703931"/>
      </dsp:txXfrm>
    </dsp:sp>
    <dsp:sp modelId="{097CDA0D-AA7A-4721-86F9-0758525B775F}">
      <dsp:nvSpPr>
        <dsp:cNvPr id="0" name=""/>
        <dsp:cNvSpPr/>
      </dsp:nvSpPr>
      <dsp:spPr>
        <a:xfrm>
          <a:off x="0" y="1025900"/>
          <a:ext cx="3621024" cy="9751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IN" sz="2600" kern="1200"/>
            <a:t>Complexity in usage and maintenance</a:t>
          </a:r>
          <a:endParaRPr lang="en-US" sz="2600" kern="1200"/>
        </a:p>
      </dsp:txBody>
      <dsp:txXfrm>
        <a:off x="47601" y="1073501"/>
        <a:ext cx="3525822" cy="879915"/>
      </dsp:txXfrm>
    </dsp:sp>
    <dsp:sp modelId="{E1C770A3-4211-4A7F-BA75-2A229A661D77}">
      <dsp:nvSpPr>
        <dsp:cNvPr id="0" name=""/>
        <dsp:cNvSpPr/>
      </dsp:nvSpPr>
      <dsp:spPr>
        <a:xfrm rot="5400000">
          <a:off x="6449665" y="-681355"/>
          <a:ext cx="780093" cy="64373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IN" sz="2000" kern="1200"/>
            <a:t>Hospital or clinical facilities far away </a:t>
          </a:r>
          <a:endParaRPr lang="en-US" sz="2000" kern="1200"/>
        </a:p>
      </dsp:txBody>
      <dsp:txXfrm rot="-5400000">
        <a:off x="3621024" y="2185367"/>
        <a:ext cx="6399295" cy="703931"/>
      </dsp:txXfrm>
    </dsp:sp>
    <dsp:sp modelId="{299AB296-1303-4B52-8672-CC259D593F0A}">
      <dsp:nvSpPr>
        <dsp:cNvPr id="0" name=""/>
        <dsp:cNvSpPr/>
      </dsp:nvSpPr>
      <dsp:spPr>
        <a:xfrm>
          <a:off x="0" y="2049773"/>
          <a:ext cx="3621024" cy="9751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IN" sz="2600" kern="1200"/>
            <a:t>Limited access in rural or remote areas.</a:t>
          </a:r>
          <a:endParaRPr lang="en-US" sz="2600" kern="1200"/>
        </a:p>
      </dsp:txBody>
      <dsp:txXfrm>
        <a:off x="47601" y="2097374"/>
        <a:ext cx="3525822" cy="879915"/>
      </dsp:txXfrm>
    </dsp:sp>
    <dsp:sp modelId="{A747B454-CABC-4CA6-9F2D-F285B7AE0DCB}">
      <dsp:nvSpPr>
        <dsp:cNvPr id="0" name=""/>
        <dsp:cNvSpPr/>
      </dsp:nvSpPr>
      <dsp:spPr>
        <a:xfrm rot="5400000">
          <a:off x="6449665" y="342517"/>
          <a:ext cx="780093" cy="64373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IN" sz="2000" kern="1200"/>
            <a:t>Patient can use themselves without much training.</a:t>
          </a:r>
          <a:endParaRPr lang="en-US" sz="2000" kern="1200"/>
        </a:p>
        <a:p>
          <a:pPr marL="228600" lvl="1" indent="-228600" algn="l" defTabSz="889000">
            <a:lnSpc>
              <a:spcPct val="90000"/>
            </a:lnSpc>
            <a:spcBef>
              <a:spcPct val="0"/>
            </a:spcBef>
            <a:spcAft>
              <a:spcPct val="15000"/>
            </a:spcAft>
            <a:buChar char="•"/>
          </a:pPr>
          <a:r>
            <a:rPr lang="en-IN" sz="2000" kern="1200"/>
            <a:t>Everyone can afford.</a:t>
          </a:r>
          <a:endParaRPr lang="en-US" sz="2000" kern="1200"/>
        </a:p>
      </dsp:txBody>
      <dsp:txXfrm rot="-5400000">
        <a:off x="3621024" y="3209240"/>
        <a:ext cx="6399295" cy="703931"/>
      </dsp:txXfrm>
    </dsp:sp>
    <dsp:sp modelId="{33FA7024-C234-47B2-9C65-8118790E696C}">
      <dsp:nvSpPr>
        <dsp:cNvPr id="0" name=""/>
        <dsp:cNvSpPr/>
      </dsp:nvSpPr>
      <dsp:spPr>
        <a:xfrm>
          <a:off x="0" y="3073647"/>
          <a:ext cx="3621024" cy="9751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IN" sz="2600" kern="1200"/>
            <a:t>Need of a simpler, cost-effective solution.</a:t>
          </a:r>
          <a:endParaRPr lang="en-US" sz="2600" kern="1200"/>
        </a:p>
      </dsp:txBody>
      <dsp:txXfrm>
        <a:off x="47601" y="3121248"/>
        <a:ext cx="3525822" cy="8799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15CF8-8690-4355-8E62-69ABC010130A}">
      <dsp:nvSpPr>
        <dsp:cNvPr id="0" name=""/>
        <dsp:cNvSpPr/>
      </dsp:nvSpPr>
      <dsp:spPr>
        <a:xfrm>
          <a:off x="0" y="1780"/>
          <a:ext cx="4322995" cy="7783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IN" sz="2200" kern="1200" dirty="0"/>
            <a:t>Single-lead ECG machine.</a:t>
          </a:r>
          <a:endParaRPr lang="en-US" sz="2200" kern="1200" dirty="0"/>
        </a:p>
      </dsp:txBody>
      <dsp:txXfrm>
        <a:off x="37994" y="39774"/>
        <a:ext cx="4247007" cy="702325"/>
      </dsp:txXfrm>
    </dsp:sp>
    <dsp:sp modelId="{817A1E79-09F3-47A5-8517-A110ED7D0FA2}">
      <dsp:nvSpPr>
        <dsp:cNvPr id="0" name=""/>
        <dsp:cNvSpPr/>
      </dsp:nvSpPr>
      <dsp:spPr>
        <a:xfrm>
          <a:off x="0" y="819009"/>
          <a:ext cx="6862238" cy="7783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IN" sz="2200" kern="1200" dirty="0"/>
            <a:t>Key features: affordability, simplicity, portability.</a:t>
          </a:r>
          <a:endParaRPr lang="en-US" sz="2200" kern="1200" dirty="0"/>
        </a:p>
      </dsp:txBody>
      <dsp:txXfrm>
        <a:off x="37994" y="857003"/>
        <a:ext cx="6786250" cy="702325"/>
      </dsp:txXfrm>
    </dsp:sp>
    <dsp:sp modelId="{7EEA424C-448E-423D-8CCA-7E199B9F3B37}">
      <dsp:nvSpPr>
        <dsp:cNvPr id="0" name=""/>
        <dsp:cNvSpPr/>
      </dsp:nvSpPr>
      <dsp:spPr>
        <a:xfrm>
          <a:off x="0" y="1636239"/>
          <a:ext cx="3666504" cy="7783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IN" sz="2200" kern="1200"/>
            <a:t>Ease Of Use...</a:t>
          </a:r>
          <a:endParaRPr lang="en-US" sz="2200" kern="1200"/>
        </a:p>
      </dsp:txBody>
      <dsp:txXfrm>
        <a:off x="37994" y="1674233"/>
        <a:ext cx="3590516" cy="702325"/>
      </dsp:txXfrm>
    </dsp:sp>
    <dsp:sp modelId="{52CAD466-D354-47A3-8386-04DECCC23E82}">
      <dsp:nvSpPr>
        <dsp:cNvPr id="0" name=""/>
        <dsp:cNvSpPr/>
      </dsp:nvSpPr>
      <dsp:spPr>
        <a:xfrm rot="5400000">
          <a:off x="7551018" y="651780"/>
          <a:ext cx="622651" cy="438169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IN" sz="1500" kern="1200"/>
            <a:t>Less electrode </a:t>
          </a:r>
          <a:r>
            <a:rPr lang="en-IN" sz="1500" kern="1200">
              <a:sym typeface="Wingdings" panose="05000000000000000000" pitchFamily="2" charset="2"/>
            </a:rPr>
            <a:t></a:t>
          </a:r>
          <a:r>
            <a:rPr lang="en-IN" sz="1500" kern="1200"/>
            <a:t> less cost , more simplicity </a:t>
          </a:r>
          <a:endParaRPr lang="en-US" sz="1500" kern="1200"/>
        </a:p>
        <a:p>
          <a:pPr marL="114300" lvl="1" indent="-114300" algn="l" defTabSz="666750">
            <a:lnSpc>
              <a:spcPct val="90000"/>
            </a:lnSpc>
            <a:spcBef>
              <a:spcPct val="0"/>
            </a:spcBef>
            <a:spcAft>
              <a:spcPct val="15000"/>
            </a:spcAft>
            <a:buChar char="•"/>
          </a:pPr>
          <a:r>
            <a:rPr lang="en-IN" sz="1500" kern="1200"/>
            <a:t>Less components </a:t>
          </a:r>
          <a:r>
            <a:rPr lang="en-IN" sz="1500" kern="1200">
              <a:sym typeface="Wingdings" panose="05000000000000000000" pitchFamily="2" charset="2"/>
            </a:rPr>
            <a:t></a:t>
          </a:r>
          <a:r>
            <a:rPr lang="en-IN" sz="1500" kern="1200"/>
            <a:t> lower in size</a:t>
          </a:r>
          <a:endParaRPr lang="en-US" sz="1500" kern="1200"/>
        </a:p>
      </dsp:txBody>
      <dsp:txXfrm rot="-5400000">
        <a:off x="5671499" y="2561695"/>
        <a:ext cx="4351295" cy="561861"/>
      </dsp:txXfrm>
    </dsp:sp>
    <dsp:sp modelId="{D1259AE5-7B87-47DE-9ED0-824796420125}">
      <dsp:nvSpPr>
        <dsp:cNvPr id="0" name=""/>
        <dsp:cNvSpPr/>
      </dsp:nvSpPr>
      <dsp:spPr>
        <a:xfrm>
          <a:off x="0" y="2453468"/>
          <a:ext cx="5671498" cy="7783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IN" sz="2200" kern="1200" dirty="0"/>
            <a:t>How the design addresses the problems.</a:t>
          </a:r>
          <a:endParaRPr lang="en-US" sz="2200" kern="1200" dirty="0"/>
        </a:p>
      </dsp:txBody>
      <dsp:txXfrm>
        <a:off x="37994" y="2491462"/>
        <a:ext cx="5595510" cy="702325"/>
      </dsp:txXfrm>
    </dsp:sp>
    <dsp:sp modelId="{1DB4AA0F-11BB-4A6C-A29E-F02CA0A8E55F}">
      <dsp:nvSpPr>
        <dsp:cNvPr id="0" name=""/>
        <dsp:cNvSpPr/>
      </dsp:nvSpPr>
      <dsp:spPr>
        <a:xfrm rot="5400000">
          <a:off x="6528386" y="441166"/>
          <a:ext cx="622651" cy="64373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IN" sz="1500" kern="1200"/>
            <a:t>Available in wide range of platform mobile, tablet, laptop, desktop and etc.</a:t>
          </a:r>
          <a:endParaRPr lang="en-US" sz="1500" kern="1200"/>
        </a:p>
        <a:p>
          <a:pPr marL="114300" lvl="1" indent="-114300" algn="l" defTabSz="666750">
            <a:lnSpc>
              <a:spcPct val="90000"/>
            </a:lnSpc>
            <a:spcBef>
              <a:spcPct val="0"/>
            </a:spcBef>
            <a:spcAft>
              <a:spcPct val="15000"/>
            </a:spcAft>
            <a:buChar char="•"/>
          </a:pPr>
          <a:r>
            <a:rPr lang="en-IN" sz="1500" kern="1200"/>
            <a:t>Appropriate data processing to adapt different screen sizes.</a:t>
          </a:r>
          <a:endParaRPr lang="en-US" sz="1500" kern="1200"/>
        </a:p>
      </dsp:txBody>
      <dsp:txXfrm rot="-5400000">
        <a:off x="3621024" y="3378924"/>
        <a:ext cx="6406981" cy="561861"/>
      </dsp:txXfrm>
    </dsp:sp>
    <dsp:sp modelId="{72418B67-1510-4C8A-8CEC-8AB74A8EEFE0}">
      <dsp:nvSpPr>
        <dsp:cNvPr id="0" name=""/>
        <dsp:cNvSpPr/>
      </dsp:nvSpPr>
      <dsp:spPr>
        <a:xfrm>
          <a:off x="0" y="3270698"/>
          <a:ext cx="3621024" cy="7783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IN" sz="2200" kern="1200"/>
            <a:t>Cross platform availability and data processing.</a:t>
          </a:r>
          <a:endParaRPr lang="en-US" sz="2200" kern="1200"/>
        </a:p>
      </dsp:txBody>
      <dsp:txXfrm>
        <a:off x="37994" y="3308692"/>
        <a:ext cx="3545036" cy="7023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AFE17-6A7E-4608-827D-7A5E5F425D03}">
      <dsp:nvSpPr>
        <dsp:cNvPr id="0" name=""/>
        <dsp:cNvSpPr/>
      </dsp:nvSpPr>
      <dsp:spPr>
        <a:xfrm>
          <a:off x="0" y="223456"/>
          <a:ext cx="8960949" cy="1905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5469" tIns="229108" rIns="695469" bIns="78232" numCol="1" spcCol="1270" anchor="t" anchorCtr="0">
          <a:noAutofit/>
        </a:bodyPr>
        <a:lstStyle/>
        <a:p>
          <a:pPr marL="57150" lvl="1" indent="-57150" algn="l" defTabSz="488950">
            <a:lnSpc>
              <a:spcPct val="90000"/>
            </a:lnSpc>
            <a:spcBef>
              <a:spcPct val="0"/>
            </a:spcBef>
            <a:spcAft>
              <a:spcPct val="15000"/>
            </a:spcAft>
            <a:buChar char="•"/>
          </a:pPr>
          <a:r>
            <a:rPr lang="en-IN" sz="1100" kern="1200"/>
            <a:t>Electrode</a:t>
          </a:r>
          <a:endParaRPr lang="en-US" sz="1100" kern="1200"/>
        </a:p>
        <a:p>
          <a:pPr marL="57150" lvl="1" indent="-57150" algn="l" defTabSz="488950">
            <a:lnSpc>
              <a:spcPct val="90000"/>
            </a:lnSpc>
            <a:spcBef>
              <a:spcPct val="0"/>
            </a:spcBef>
            <a:spcAft>
              <a:spcPct val="15000"/>
            </a:spcAft>
            <a:buChar char="•"/>
          </a:pPr>
          <a:r>
            <a:rPr lang="en-IN" sz="1100" kern="1200"/>
            <a:t>BioInstrumentation Amplifier (AD8232)</a:t>
          </a:r>
          <a:endParaRPr lang="en-US" sz="1100" kern="1200"/>
        </a:p>
        <a:p>
          <a:pPr marL="114300" lvl="2" indent="-57150" algn="l" defTabSz="488950">
            <a:lnSpc>
              <a:spcPct val="90000"/>
            </a:lnSpc>
            <a:spcBef>
              <a:spcPct val="0"/>
            </a:spcBef>
            <a:spcAft>
              <a:spcPct val="15000"/>
            </a:spcAft>
            <a:buChar char="•"/>
          </a:pPr>
          <a:r>
            <a:rPr lang="en-IN" sz="1100" kern="1200"/>
            <a:t>OpAmp (Three OpAmp Analogy)</a:t>
          </a:r>
          <a:endParaRPr lang="en-US" sz="1100" kern="1200"/>
        </a:p>
        <a:p>
          <a:pPr marL="114300" lvl="2" indent="-57150" algn="l" defTabSz="488950">
            <a:lnSpc>
              <a:spcPct val="90000"/>
            </a:lnSpc>
            <a:spcBef>
              <a:spcPct val="0"/>
            </a:spcBef>
            <a:spcAft>
              <a:spcPct val="15000"/>
            </a:spcAft>
            <a:buChar char="•"/>
          </a:pPr>
          <a:r>
            <a:rPr lang="en-IN" sz="1100" kern="1200"/>
            <a:t>High precision resistors i.e metal film resistor (1% tolerance)</a:t>
          </a:r>
          <a:endParaRPr lang="en-US" sz="1100" kern="1200"/>
        </a:p>
        <a:p>
          <a:pPr marL="57150" lvl="1" indent="-57150" algn="l" defTabSz="488950">
            <a:lnSpc>
              <a:spcPct val="90000"/>
            </a:lnSpc>
            <a:spcBef>
              <a:spcPct val="0"/>
            </a:spcBef>
            <a:spcAft>
              <a:spcPct val="15000"/>
            </a:spcAft>
            <a:buChar char="•"/>
          </a:pPr>
          <a:r>
            <a:rPr lang="en-IN" sz="1100" kern="1200"/>
            <a:t>Filter</a:t>
          </a:r>
          <a:endParaRPr lang="en-US" sz="1100" kern="1200"/>
        </a:p>
        <a:p>
          <a:pPr marL="114300" lvl="2" indent="-57150" algn="l" defTabSz="488950">
            <a:lnSpc>
              <a:spcPct val="90000"/>
            </a:lnSpc>
            <a:spcBef>
              <a:spcPct val="0"/>
            </a:spcBef>
            <a:spcAft>
              <a:spcPct val="15000"/>
            </a:spcAft>
            <a:buChar char="•"/>
          </a:pPr>
          <a:r>
            <a:rPr lang="en-IN" sz="1100" kern="1200"/>
            <a:t>High-pass Filter</a:t>
          </a:r>
          <a:endParaRPr lang="en-US" sz="1100" kern="1200"/>
        </a:p>
        <a:p>
          <a:pPr marL="114300" lvl="2" indent="-57150" algn="l" defTabSz="488950">
            <a:lnSpc>
              <a:spcPct val="90000"/>
            </a:lnSpc>
            <a:spcBef>
              <a:spcPct val="0"/>
            </a:spcBef>
            <a:spcAft>
              <a:spcPct val="15000"/>
            </a:spcAft>
            <a:buChar char="•"/>
          </a:pPr>
          <a:r>
            <a:rPr lang="en-IN" sz="1100" kern="1200" dirty="0"/>
            <a:t>Low-pass Filter</a:t>
          </a:r>
          <a:endParaRPr lang="en-US" sz="1100" kern="1200" dirty="0"/>
        </a:p>
        <a:p>
          <a:pPr marL="114300" lvl="2" indent="-57150" algn="l" defTabSz="488950">
            <a:lnSpc>
              <a:spcPct val="90000"/>
            </a:lnSpc>
            <a:spcBef>
              <a:spcPct val="0"/>
            </a:spcBef>
            <a:spcAft>
              <a:spcPct val="15000"/>
            </a:spcAft>
            <a:buChar char="•"/>
          </a:pPr>
          <a:r>
            <a:rPr lang="en-IN" sz="1100" kern="1200"/>
            <a:t>Band-pass Filter</a:t>
          </a:r>
          <a:endParaRPr lang="en-US" sz="1100" kern="1200"/>
        </a:p>
        <a:p>
          <a:pPr marL="57150" lvl="1" indent="-57150" algn="l" defTabSz="488950">
            <a:lnSpc>
              <a:spcPct val="90000"/>
            </a:lnSpc>
            <a:spcBef>
              <a:spcPct val="0"/>
            </a:spcBef>
            <a:spcAft>
              <a:spcPct val="15000"/>
            </a:spcAft>
            <a:buChar char="•"/>
          </a:pPr>
          <a:r>
            <a:rPr lang="en-IN" sz="1100" kern="1200"/>
            <a:t>Analog Signal Display Unit</a:t>
          </a:r>
          <a:endParaRPr lang="en-US" sz="1100" kern="1200"/>
        </a:p>
      </dsp:txBody>
      <dsp:txXfrm>
        <a:off x="0" y="223456"/>
        <a:ext cx="8960949" cy="1905750"/>
      </dsp:txXfrm>
    </dsp:sp>
    <dsp:sp modelId="{0D1CBB60-52C3-4620-BD88-E53306913EE8}">
      <dsp:nvSpPr>
        <dsp:cNvPr id="0" name=""/>
        <dsp:cNvSpPr/>
      </dsp:nvSpPr>
      <dsp:spPr>
        <a:xfrm>
          <a:off x="448047" y="61096"/>
          <a:ext cx="6272664"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7092" tIns="0" rIns="237092" bIns="0" numCol="1" spcCol="1270" anchor="ctr" anchorCtr="0">
          <a:noAutofit/>
        </a:bodyPr>
        <a:lstStyle/>
        <a:p>
          <a:pPr marL="0" lvl="0" indent="0" algn="l" defTabSz="488950">
            <a:lnSpc>
              <a:spcPct val="90000"/>
            </a:lnSpc>
            <a:spcBef>
              <a:spcPct val="0"/>
            </a:spcBef>
            <a:spcAft>
              <a:spcPct val="35000"/>
            </a:spcAft>
            <a:buNone/>
          </a:pPr>
          <a:r>
            <a:rPr lang="en-IN" sz="1100" kern="1200"/>
            <a:t>Key Components Used</a:t>
          </a:r>
          <a:endParaRPr lang="en-US" sz="1100" kern="1200"/>
        </a:p>
      </dsp:txBody>
      <dsp:txXfrm>
        <a:off x="463899" y="76948"/>
        <a:ext cx="6240960" cy="293016"/>
      </dsp:txXfrm>
    </dsp:sp>
    <dsp:sp modelId="{036A2E3C-FDD8-480F-A4FB-7BF4520BCBF6}">
      <dsp:nvSpPr>
        <dsp:cNvPr id="0" name=""/>
        <dsp:cNvSpPr/>
      </dsp:nvSpPr>
      <dsp:spPr>
        <a:xfrm>
          <a:off x="0" y="2350966"/>
          <a:ext cx="8960949" cy="27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AFC2C8-85BC-4226-823B-D2E5BC184C26}">
      <dsp:nvSpPr>
        <dsp:cNvPr id="0" name=""/>
        <dsp:cNvSpPr/>
      </dsp:nvSpPr>
      <dsp:spPr>
        <a:xfrm>
          <a:off x="448047" y="2188606"/>
          <a:ext cx="6272664" cy="324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7092" tIns="0" rIns="237092" bIns="0" numCol="1" spcCol="1270" anchor="ctr" anchorCtr="0">
          <a:noAutofit/>
        </a:bodyPr>
        <a:lstStyle/>
        <a:p>
          <a:pPr marL="0" lvl="0" indent="0" algn="l" defTabSz="488950">
            <a:lnSpc>
              <a:spcPct val="90000"/>
            </a:lnSpc>
            <a:spcBef>
              <a:spcPct val="0"/>
            </a:spcBef>
            <a:spcAft>
              <a:spcPct val="35000"/>
            </a:spcAft>
            <a:buNone/>
          </a:pPr>
          <a:r>
            <a:rPr lang="en-IN" sz="1100" kern="1200"/>
            <a:t>Signal flow from electrode to display</a:t>
          </a:r>
          <a:endParaRPr lang="en-US" sz="1100" kern="1200"/>
        </a:p>
      </dsp:txBody>
      <dsp:txXfrm>
        <a:off x="463899" y="2204458"/>
        <a:ext cx="6240960" cy="2930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40B5B-9C1B-4B0C-B460-C295BBF7A56A}">
      <dsp:nvSpPr>
        <dsp:cNvPr id="0" name=""/>
        <dsp:cNvSpPr/>
      </dsp:nvSpPr>
      <dsp:spPr>
        <a:xfrm>
          <a:off x="1839193" y="908"/>
          <a:ext cx="5237012" cy="3973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l" defTabSz="666750">
            <a:lnSpc>
              <a:spcPct val="100000"/>
            </a:lnSpc>
            <a:spcBef>
              <a:spcPct val="0"/>
            </a:spcBef>
            <a:spcAft>
              <a:spcPct val="35000"/>
            </a:spcAft>
            <a:buNone/>
          </a:pPr>
          <a:r>
            <a:rPr lang="en-IN" sz="1500" kern="1200" dirty="0"/>
            <a:t>Requirement of DSO in testing and visualizing ECG signals</a:t>
          </a:r>
          <a:endParaRPr lang="en-US" sz="1500" kern="1200" dirty="0"/>
        </a:p>
      </dsp:txBody>
      <dsp:txXfrm>
        <a:off x="1858588" y="20303"/>
        <a:ext cx="5198222" cy="358519"/>
      </dsp:txXfrm>
    </dsp:sp>
    <dsp:sp modelId="{6263BCEA-A210-4C38-87D7-1F2E40BB4405}">
      <dsp:nvSpPr>
        <dsp:cNvPr id="0" name=""/>
        <dsp:cNvSpPr/>
      </dsp:nvSpPr>
      <dsp:spPr>
        <a:xfrm>
          <a:off x="1853155" y="398790"/>
          <a:ext cx="5092615" cy="3973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100000"/>
            </a:lnSpc>
            <a:spcBef>
              <a:spcPct val="0"/>
            </a:spcBef>
            <a:spcAft>
              <a:spcPct val="35000"/>
            </a:spcAft>
            <a:buNone/>
          </a:pPr>
          <a:r>
            <a:rPr lang="en-IN" sz="1400" kern="1200" dirty="0"/>
            <a:t>Why A custom one (Reduce cost , tailored for the project)</a:t>
          </a:r>
          <a:endParaRPr lang="en-US" sz="1400" kern="1200" dirty="0"/>
        </a:p>
      </dsp:txBody>
      <dsp:txXfrm>
        <a:off x="1872550" y="418185"/>
        <a:ext cx="5053825" cy="358519"/>
      </dsp:txXfrm>
    </dsp:sp>
    <dsp:sp modelId="{0D47178C-57A3-405E-BA29-42949F6212D9}">
      <dsp:nvSpPr>
        <dsp:cNvPr id="0" name=""/>
        <dsp:cNvSpPr/>
      </dsp:nvSpPr>
      <dsp:spPr>
        <a:xfrm>
          <a:off x="1885346" y="796096"/>
          <a:ext cx="4492206" cy="3973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100000"/>
            </a:lnSpc>
            <a:spcBef>
              <a:spcPct val="0"/>
            </a:spcBef>
            <a:spcAft>
              <a:spcPct val="35000"/>
            </a:spcAft>
            <a:buNone/>
          </a:pPr>
          <a:r>
            <a:rPr lang="en-IN" sz="1400" kern="1200"/>
            <a:t>Modifications Made</a:t>
          </a:r>
          <a:endParaRPr lang="en-US" sz="1400" kern="1200"/>
        </a:p>
      </dsp:txBody>
      <dsp:txXfrm>
        <a:off x="1904741" y="815491"/>
        <a:ext cx="4453416" cy="358519"/>
      </dsp:txXfrm>
    </dsp:sp>
    <dsp:sp modelId="{DD012D5C-6609-45C7-9013-E2C3C660EAB7}">
      <dsp:nvSpPr>
        <dsp:cNvPr id="0" name=""/>
        <dsp:cNvSpPr/>
      </dsp:nvSpPr>
      <dsp:spPr>
        <a:xfrm>
          <a:off x="1894590" y="1240221"/>
          <a:ext cx="4972482" cy="3973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100000"/>
            </a:lnSpc>
            <a:spcBef>
              <a:spcPct val="0"/>
            </a:spcBef>
            <a:spcAft>
              <a:spcPct val="35000"/>
            </a:spcAft>
            <a:buNone/>
          </a:pPr>
          <a:r>
            <a:rPr lang="en-IN" sz="1400" kern="1200" dirty="0"/>
            <a:t>WIFI Enabled Technology</a:t>
          </a:r>
          <a:endParaRPr lang="en-US" sz="1400" kern="1200" dirty="0"/>
        </a:p>
      </dsp:txBody>
      <dsp:txXfrm>
        <a:off x="1913985" y="1259616"/>
        <a:ext cx="4933692" cy="358519"/>
      </dsp:txXfrm>
    </dsp:sp>
    <dsp:sp modelId="{C9136E27-9902-45EE-A1D9-F755ACAE4C09}">
      <dsp:nvSpPr>
        <dsp:cNvPr id="0" name=""/>
        <dsp:cNvSpPr/>
      </dsp:nvSpPr>
      <dsp:spPr>
        <a:xfrm>
          <a:off x="1913109" y="1670519"/>
          <a:ext cx="4529148" cy="3973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l" defTabSz="622300">
            <a:lnSpc>
              <a:spcPct val="100000"/>
            </a:lnSpc>
            <a:spcBef>
              <a:spcPct val="0"/>
            </a:spcBef>
            <a:spcAft>
              <a:spcPct val="35000"/>
            </a:spcAft>
            <a:buNone/>
          </a:pPr>
          <a:r>
            <a:rPr lang="en-IN" sz="1400" kern="1200"/>
            <a:t>Limitations</a:t>
          </a:r>
          <a:endParaRPr lang="en-US" sz="1400" kern="1200"/>
        </a:p>
      </dsp:txBody>
      <dsp:txXfrm>
        <a:off x="1932504" y="1689914"/>
        <a:ext cx="4490358" cy="3585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8EEC6-2E3B-4CB7-9156-2AF2FCB1AE44}">
      <dsp:nvSpPr>
        <dsp:cNvPr id="0" name=""/>
        <dsp:cNvSpPr/>
      </dsp:nvSpPr>
      <dsp:spPr>
        <a:xfrm>
          <a:off x="0" y="1928"/>
          <a:ext cx="9433453" cy="9019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E72465-3684-4DFC-8F18-E726C815EAE3}">
      <dsp:nvSpPr>
        <dsp:cNvPr id="0" name=""/>
        <dsp:cNvSpPr/>
      </dsp:nvSpPr>
      <dsp:spPr>
        <a:xfrm>
          <a:off x="272838" y="204866"/>
          <a:ext cx="496069" cy="4960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EEF0D7-0ED6-4A51-B6DA-6949CD1343D9}">
      <dsp:nvSpPr>
        <dsp:cNvPr id="0" name=""/>
        <dsp:cNvSpPr/>
      </dsp:nvSpPr>
      <dsp:spPr>
        <a:xfrm>
          <a:off x="1041745" y="1928"/>
          <a:ext cx="4245053" cy="901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56" tIns="95456" rIns="95456" bIns="95456" numCol="1" spcCol="1270" anchor="ctr" anchorCtr="0">
          <a:noAutofit/>
        </a:bodyPr>
        <a:lstStyle/>
        <a:p>
          <a:pPr marL="0" lvl="0" indent="0" algn="l" defTabSz="1022350">
            <a:lnSpc>
              <a:spcPct val="100000"/>
            </a:lnSpc>
            <a:spcBef>
              <a:spcPct val="0"/>
            </a:spcBef>
            <a:spcAft>
              <a:spcPct val="35000"/>
            </a:spcAft>
            <a:buNone/>
          </a:pPr>
          <a:r>
            <a:rPr lang="en-IN" sz="2300" kern="1200"/>
            <a:t>External Interference and noise.</a:t>
          </a:r>
          <a:endParaRPr lang="en-US" sz="2300" kern="1200"/>
        </a:p>
      </dsp:txBody>
      <dsp:txXfrm>
        <a:off x="1041745" y="1928"/>
        <a:ext cx="4245053" cy="901943"/>
      </dsp:txXfrm>
    </dsp:sp>
    <dsp:sp modelId="{1ABB65A6-2B24-4A1F-A974-B0BFDEA4D7BE}">
      <dsp:nvSpPr>
        <dsp:cNvPr id="0" name=""/>
        <dsp:cNvSpPr/>
      </dsp:nvSpPr>
      <dsp:spPr>
        <a:xfrm>
          <a:off x="5286799" y="1928"/>
          <a:ext cx="4145635" cy="901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56" tIns="95456" rIns="95456" bIns="95456" numCol="1" spcCol="1270" anchor="ctr" anchorCtr="0">
          <a:noAutofit/>
        </a:bodyPr>
        <a:lstStyle/>
        <a:p>
          <a:pPr marL="0" lvl="0" indent="0" algn="l" defTabSz="488950">
            <a:lnSpc>
              <a:spcPct val="100000"/>
            </a:lnSpc>
            <a:spcBef>
              <a:spcPct val="0"/>
            </a:spcBef>
            <a:spcAft>
              <a:spcPct val="35000"/>
            </a:spcAft>
            <a:buNone/>
          </a:pPr>
          <a:r>
            <a:rPr lang="en-IN" sz="1100" kern="1200"/>
            <a:t>AC plug makes noise </a:t>
          </a:r>
          <a:r>
            <a:rPr lang="en-IN" sz="1100" kern="1200">
              <a:sym typeface="Wingdings" panose="05000000000000000000" pitchFamily="2" charset="2"/>
            </a:rPr>
            <a:t></a:t>
          </a:r>
          <a:r>
            <a:rPr lang="en-IN" sz="1100" kern="1200"/>
            <a:t> don’t allow using the device while AC power plugged-in</a:t>
          </a:r>
          <a:endParaRPr lang="en-US" sz="1100" kern="1200"/>
        </a:p>
        <a:p>
          <a:pPr marL="0" lvl="0" indent="0" algn="l" defTabSz="488950">
            <a:lnSpc>
              <a:spcPct val="100000"/>
            </a:lnSpc>
            <a:spcBef>
              <a:spcPct val="0"/>
            </a:spcBef>
            <a:spcAft>
              <a:spcPct val="35000"/>
            </a:spcAft>
            <a:buNone/>
          </a:pPr>
          <a:r>
            <a:rPr lang="en-IN" sz="1100" kern="1200"/>
            <a:t>EMG noise </a:t>
          </a:r>
          <a:r>
            <a:rPr lang="en-IN" sz="1100" kern="1200">
              <a:sym typeface="Wingdings" panose="05000000000000000000" pitchFamily="2" charset="2"/>
            </a:rPr>
            <a:t></a:t>
          </a:r>
          <a:r>
            <a:rPr lang="en-IN" sz="1100" kern="1200"/>
            <a:t> stay calm and avoid unnecessary muscle movement during ECG recording.</a:t>
          </a:r>
          <a:endParaRPr lang="en-US" sz="1100" kern="1200"/>
        </a:p>
      </dsp:txBody>
      <dsp:txXfrm>
        <a:off x="5286799" y="1928"/>
        <a:ext cx="4145635" cy="901943"/>
      </dsp:txXfrm>
    </dsp:sp>
    <dsp:sp modelId="{8E57AB30-581B-483B-A4BE-C076FE520799}">
      <dsp:nvSpPr>
        <dsp:cNvPr id="0" name=""/>
        <dsp:cNvSpPr/>
      </dsp:nvSpPr>
      <dsp:spPr>
        <a:xfrm>
          <a:off x="0" y="1129358"/>
          <a:ext cx="9433453" cy="9019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42E23E-34EA-4063-8E37-B453DCDABA24}">
      <dsp:nvSpPr>
        <dsp:cNvPr id="0" name=""/>
        <dsp:cNvSpPr/>
      </dsp:nvSpPr>
      <dsp:spPr>
        <a:xfrm>
          <a:off x="272838" y="1332295"/>
          <a:ext cx="496069" cy="4960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9B088E-FDC1-4034-8525-29F8CF69EBD6}">
      <dsp:nvSpPr>
        <dsp:cNvPr id="0" name=""/>
        <dsp:cNvSpPr/>
      </dsp:nvSpPr>
      <dsp:spPr>
        <a:xfrm>
          <a:off x="1041745" y="1129358"/>
          <a:ext cx="4245053" cy="901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56" tIns="95456" rIns="95456" bIns="95456" numCol="1" spcCol="1270" anchor="ctr" anchorCtr="0">
          <a:noAutofit/>
        </a:bodyPr>
        <a:lstStyle/>
        <a:p>
          <a:pPr marL="0" lvl="0" indent="0" algn="l" defTabSz="1022350">
            <a:lnSpc>
              <a:spcPct val="100000"/>
            </a:lnSpc>
            <a:spcBef>
              <a:spcPct val="0"/>
            </a:spcBef>
            <a:spcAft>
              <a:spcPct val="35000"/>
            </a:spcAft>
            <a:buNone/>
          </a:pPr>
          <a:r>
            <a:rPr lang="en-IN" sz="2300" kern="1200"/>
            <a:t>Electrode placement</a:t>
          </a:r>
          <a:endParaRPr lang="en-US" sz="2300" kern="1200"/>
        </a:p>
      </dsp:txBody>
      <dsp:txXfrm>
        <a:off x="1041745" y="1129358"/>
        <a:ext cx="4245053" cy="901943"/>
      </dsp:txXfrm>
    </dsp:sp>
    <dsp:sp modelId="{EC0300E8-81A7-4D19-A17E-6665F6A4BE6E}">
      <dsp:nvSpPr>
        <dsp:cNvPr id="0" name=""/>
        <dsp:cNvSpPr/>
      </dsp:nvSpPr>
      <dsp:spPr>
        <a:xfrm>
          <a:off x="5286799" y="1129358"/>
          <a:ext cx="4145635" cy="901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56" tIns="95456" rIns="95456" bIns="95456" numCol="1" spcCol="1270" anchor="ctr" anchorCtr="0">
          <a:noAutofit/>
        </a:bodyPr>
        <a:lstStyle/>
        <a:p>
          <a:pPr marL="0" lvl="0" indent="0" algn="l" defTabSz="488950">
            <a:lnSpc>
              <a:spcPct val="100000"/>
            </a:lnSpc>
            <a:spcBef>
              <a:spcPct val="0"/>
            </a:spcBef>
            <a:spcAft>
              <a:spcPct val="35000"/>
            </a:spcAft>
            <a:buNone/>
          </a:pPr>
          <a:r>
            <a:rPr lang="en-IN" sz="1100" kern="1200"/>
            <a:t>Find best places for electrodes So, that it’s easy and comfortable for regular use and also captures consistent signal(LA &amp; RA).</a:t>
          </a:r>
          <a:endParaRPr lang="en-US" sz="1100" kern="1200"/>
        </a:p>
      </dsp:txBody>
      <dsp:txXfrm>
        <a:off x="5286799" y="1129358"/>
        <a:ext cx="4145635" cy="901943"/>
      </dsp:txXfrm>
    </dsp:sp>
    <dsp:sp modelId="{FB800EB0-482B-437C-A839-80FAF8BA48DF}">
      <dsp:nvSpPr>
        <dsp:cNvPr id="0" name=""/>
        <dsp:cNvSpPr/>
      </dsp:nvSpPr>
      <dsp:spPr>
        <a:xfrm>
          <a:off x="0" y="2256788"/>
          <a:ext cx="9433453" cy="9019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E06030-FC0C-4419-90DA-94490FD5645D}">
      <dsp:nvSpPr>
        <dsp:cNvPr id="0" name=""/>
        <dsp:cNvSpPr/>
      </dsp:nvSpPr>
      <dsp:spPr>
        <a:xfrm>
          <a:off x="272838" y="2459725"/>
          <a:ext cx="496069" cy="4960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5F557F-F1DF-4082-A37F-CD66F3B98F8F}">
      <dsp:nvSpPr>
        <dsp:cNvPr id="0" name=""/>
        <dsp:cNvSpPr/>
      </dsp:nvSpPr>
      <dsp:spPr>
        <a:xfrm>
          <a:off x="1041745" y="2256788"/>
          <a:ext cx="4245053" cy="901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56" tIns="95456" rIns="95456" bIns="95456" numCol="1" spcCol="1270" anchor="ctr" anchorCtr="0">
          <a:noAutofit/>
        </a:bodyPr>
        <a:lstStyle/>
        <a:p>
          <a:pPr marL="0" lvl="0" indent="0" algn="l" defTabSz="1022350">
            <a:lnSpc>
              <a:spcPct val="100000"/>
            </a:lnSpc>
            <a:spcBef>
              <a:spcPct val="0"/>
            </a:spcBef>
            <a:spcAft>
              <a:spcPct val="35000"/>
            </a:spcAft>
            <a:buNone/>
          </a:pPr>
          <a:r>
            <a:rPr lang="en-IN" sz="2300" kern="1200"/>
            <a:t>Signal processing and display</a:t>
          </a:r>
          <a:endParaRPr lang="en-US" sz="2300" kern="1200"/>
        </a:p>
      </dsp:txBody>
      <dsp:txXfrm>
        <a:off x="1041745" y="2256788"/>
        <a:ext cx="4245053" cy="901943"/>
      </dsp:txXfrm>
    </dsp:sp>
    <dsp:sp modelId="{767B9227-B0B5-449F-8AD1-F90C2CF5827C}">
      <dsp:nvSpPr>
        <dsp:cNvPr id="0" name=""/>
        <dsp:cNvSpPr/>
      </dsp:nvSpPr>
      <dsp:spPr>
        <a:xfrm>
          <a:off x="5286799" y="2256788"/>
          <a:ext cx="4145635" cy="901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56" tIns="95456" rIns="95456" bIns="95456" numCol="1" spcCol="1270" anchor="ctr" anchorCtr="0">
          <a:noAutofit/>
        </a:bodyPr>
        <a:lstStyle/>
        <a:p>
          <a:pPr marL="0" lvl="0" indent="0" algn="l" defTabSz="488950">
            <a:lnSpc>
              <a:spcPct val="100000"/>
            </a:lnSpc>
            <a:spcBef>
              <a:spcPct val="0"/>
            </a:spcBef>
            <a:spcAft>
              <a:spcPct val="35000"/>
            </a:spcAft>
            <a:buNone/>
          </a:pPr>
          <a:r>
            <a:rPr lang="en-IN" sz="1100" kern="1200"/>
            <a:t>Limited Interaction </a:t>
          </a:r>
          <a:r>
            <a:rPr lang="en-IN" sz="1100" kern="1200">
              <a:sym typeface="Wingdings" panose="05000000000000000000" pitchFamily="2" charset="2"/>
            </a:rPr>
            <a:t></a:t>
          </a:r>
          <a:r>
            <a:rPr lang="en-IN" sz="1100" kern="1200"/>
            <a:t> With Wi-Fi connectivity, ECG data can be streamed in real time to smart devices that allow users to interact with the ECG data through touch gestures</a:t>
          </a:r>
          <a:endParaRPr lang="en-US" sz="1100" kern="1200"/>
        </a:p>
        <a:p>
          <a:pPr marL="0" lvl="0" indent="0" algn="l" defTabSz="488950">
            <a:lnSpc>
              <a:spcPct val="100000"/>
            </a:lnSpc>
            <a:spcBef>
              <a:spcPct val="0"/>
            </a:spcBef>
            <a:spcAft>
              <a:spcPct val="35000"/>
            </a:spcAft>
            <a:buNone/>
          </a:pPr>
          <a:r>
            <a:rPr lang="en-IN" sz="1100" kern="1200" dirty="0"/>
            <a:t>Handling large volumes of ECG data in real-time </a:t>
          </a:r>
          <a:r>
            <a:rPr lang="en-IN" sz="1100" kern="1200" dirty="0">
              <a:sym typeface="Wingdings" panose="05000000000000000000" pitchFamily="2" charset="2"/>
            </a:rPr>
            <a:t></a:t>
          </a:r>
          <a:r>
            <a:rPr lang="en-IN" sz="1100" kern="1200" dirty="0"/>
            <a:t> Implement data </a:t>
          </a:r>
          <a:r>
            <a:rPr lang="en-IN" sz="1100" kern="1200" dirty="0" err="1"/>
            <a:t>compression.and</a:t>
          </a:r>
          <a:r>
            <a:rPr lang="en-IN" sz="1100" kern="1200" dirty="0"/>
            <a:t> efficient algorithm.</a:t>
          </a:r>
          <a:endParaRPr lang="en-US" sz="1100" kern="1200" dirty="0"/>
        </a:p>
      </dsp:txBody>
      <dsp:txXfrm>
        <a:off x="5286799" y="2256788"/>
        <a:ext cx="4145635" cy="90194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06C1B-E6E9-48A5-8A4D-06D5AAD8FD27}" type="datetimeFigureOut">
              <a:rPr lang="en-IN" smtClean="0"/>
              <a:t>10-12-2024</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1EA7BA-A128-4314-8808-E7C076409DAD}" type="slidenum">
              <a:rPr lang="en-IN" smtClean="0"/>
              <a:t>‹#›</a:t>
            </a:fld>
            <a:endParaRPr lang="en-IN" dirty="0"/>
          </a:p>
        </p:txBody>
      </p:sp>
    </p:spTree>
    <p:extLst>
      <p:ext uri="{BB962C8B-B14F-4D97-AF65-F5344CB8AC3E}">
        <p14:creationId xmlns:p14="http://schemas.microsoft.com/office/powerpoint/2010/main" val="283122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D7D930-FA37-425D-948E-72A1D366A3EF}" type="datetime1">
              <a:rPr lang="en-IN" smtClean="0"/>
              <a:t>10-12-2024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a:xfrm>
            <a:off x="9255346" y="2750337"/>
            <a:ext cx="1171888" cy="1356442"/>
          </a:xfrm>
        </p:spPr>
        <p:txBody>
          <a:bodyPr/>
          <a:lstStyle/>
          <a:p>
            <a:fld id="{2DA36402-8F6E-4475-9F11-79CC48AD9985}" type="slidenum">
              <a:rPr lang="en-IN" smtClean="0"/>
              <a:t>‹#›</a:t>
            </a:fld>
            <a:endParaRPr lang="en-IN" dirty="0"/>
          </a:p>
        </p:txBody>
      </p:sp>
    </p:spTree>
    <p:extLst>
      <p:ext uri="{BB962C8B-B14F-4D97-AF65-F5344CB8AC3E}">
        <p14:creationId xmlns:p14="http://schemas.microsoft.com/office/powerpoint/2010/main" val="174650226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634A9C-BFA2-45E0-8B6E-C779D5127179}" type="datetime1">
              <a:rPr lang="en-IN" smtClean="0"/>
              <a:t>10-12-2024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a:xfrm>
            <a:off x="10729455" y="4711309"/>
            <a:ext cx="1154151" cy="1090789"/>
          </a:xfrm>
        </p:spPr>
        <p:txBody>
          <a:bodyPr/>
          <a:lstStyle/>
          <a:p>
            <a:fld id="{2DA36402-8F6E-4475-9F11-79CC48AD9985}" type="slidenum">
              <a:rPr lang="en-IN" smtClean="0"/>
              <a:t>‹#›</a:t>
            </a:fld>
            <a:endParaRPr lang="en-IN" dirty="0"/>
          </a:p>
        </p:txBody>
      </p:sp>
    </p:spTree>
    <p:extLst>
      <p:ext uri="{BB962C8B-B14F-4D97-AF65-F5344CB8AC3E}">
        <p14:creationId xmlns:p14="http://schemas.microsoft.com/office/powerpoint/2010/main" val="426523706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634A9C-BFA2-45E0-8B6E-C779D5127179}" type="datetime1">
              <a:rPr lang="en-IN" smtClean="0"/>
              <a:t>10-12-2024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a:xfrm>
            <a:off x="10729455" y="4711615"/>
            <a:ext cx="1154151" cy="1090789"/>
          </a:xfrm>
        </p:spPr>
        <p:txBody>
          <a:bodyPr/>
          <a:lstStyle/>
          <a:p>
            <a:fld id="{2DA36402-8F6E-4475-9F11-79CC48AD9985}" type="slidenum">
              <a:rPr lang="en-IN" smtClean="0"/>
              <a:t>‹#›</a:t>
            </a:fld>
            <a:endParaRPr lang="en-IN" dirty="0"/>
          </a:p>
        </p:txBody>
      </p:sp>
    </p:spTree>
    <p:extLst>
      <p:ext uri="{BB962C8B-B14F-4D97-AF65-F5344CB8AC3E}">
        <p14:creationId xmlns:p14="http://schemas.microsoft.com/office/powerpoint/2010/main" val="151166904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634A9C-BFA2-45E0-8B6E-C779D5127179}" type="datetime1">
              <a:rPr lang="en-IN" smtClean="0"/>
              <a:t>10-12-2024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a:xfrm>
            <a:off x="10729455" y="4709925"/>
            <a:ext cx="1154151" cy="1090789"/>
          </a:xfrm>
        </p:spPr>
        <p:txBody>
          <a:bodyPr/>
          <a:lstStyle/>
          <a:p>
            <a:fld id="{2DA36402-8F6E-4475-9F11-79CC48AD9985}" type="slidenum">
              <a:rPr lang="en-IN" smtClean="0"/>
              <a:t>‹#›</a:t>
            </a:fld>
            <a:endParaRPr lang="en-IN"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60580173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634A9C-BFA2-45E0-8B6E-C779D5127179}" type="datetime1">
              <a:rPr lang="en-IN" smtClean="0"/>
              <a:t>10-12-2024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a:xfrm>
            <a:off x="10729455" y="4709925"/>
            <a:ext cx="1154151" cy="1090789"/>
          </a:xfrm>
        </p:spPr>
        <p:txBody>
          <a:bodyPr/>
          <a:lstStyle/>
          <a:p>
            <a:fld id="{2DA36402-8F6E-4475-9F11-79CC48AD9985}" type="slidenum">
              <a:rPr lang="en-IN" smtClean="0"/>
              <a:t>‹#›</a:t>
            </a:fld>
            <a:endParaRPr lang="en-IN" dirty="0"/>
          </a:p>
        </p:txBody>
      </p:sp>
    </p:spTree>
    <p:extLst>
      <p:ext uri="{BB962C8B-B14F-4D97-AF65-F5344CB8AC3E}">
        <p14:creationId xmlns:p14="http://schemas.microsoft.com/office/powerpoint/2010/main" val="107861132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1634A9C-BFA2-45E0-8B6E-C779D5127179}" type="datetime1">
              <a:rPr lang="en-IN" smtClean="0"/>
              <a:t>10-12-2024</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2DA36402-8F6E-4475-9F11-79CC48AD9985}" type="slidenum">
              <a:rPr lang="en-IN" smtClean="0"/>
              <a:t>‹#›</a:t>
            </a:fld>
            <a:endParaRPr lang="en-IN" dirty="0"/>
          </a:p>
        </p:txBody>
      </p:sp>
    </p:spTree>
    <p:extLst>
      <p:ext uri="{BB962C8B-B14F-4D97-AF65-F5344CB8AC3E}">
        <p14:creationId xmlns:p14="http://schemas.microsoft.com/office/powerpoint/2010/main" val="91262316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1634A9C-BFA2-45E0-8B6E-C779D5127179}" type="datetime1">
              <a:rPr lang="en-IN" smtClean="0"/>
              <a:t>10-12-2024</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2DA36402-8F6E-4475-9F11-79CC48AD9985}" type="slidenum">
              <a:rPr lang="en-IN" smtClean="0"/>
              <a:t>‹#›</a:t>
            </a:fld>
            <a:endParaRPr lang="en-IN" dirty="0"/>
          </a:p>
        </p:txBody>
      </p:sp>
    </p:spTree>
    <p:extLst>
      <p:ext uri="{BB962C8B-B14F-4D97-AF65-F5344CB8AC3E}">
        <p14:creationId xmlns:p14="http://schemas.microsoft.com/office/powerpoint/2010/main" val="185247008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D90DE7-5ECF-40C6-B80E-81AE6B8EEFA7}" type="datetime1">
              <a:rPr lang="en-IN" smtClean="0"/>
              <a:t>10-12-2024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2DA36402-8F6E-4475-9F11-79CC48AD9985}" type="slidenum">
              <a:rPr lang="en-IN" smtClean="0"/>
              <a:t>‹#›</a:t>
            </a:fld>
            <a:endParaRPr lang="en-IN" dirty="0"/>
          </a:p>
        </p:txBody>
      </p:sp>
    </p:spTree>
    <p:extLst>
      <p:ext uri="{BB962C8B-B14F-4D97-AF65-F5344CB8AC3E}">
        <p14:creationId xmlns:p14="http://schemas.microsoft.com/office/powerpoint/2010/main" val="274781711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CCACB188-738C-47B3-9034-1B5A4818CB68}" type="datetime1">
              <a:rPr lang="en-IN" smtClean="0"/>
              <a:t>10-12-2024</a:t>
            </a:fld>
            <a:endParaRPr lang="en-IN" dirty="0"/>
          </a:p>
        </p:txBody>
      </p:sp>
      <p:sp>
        <p:nvSpPr>
          <p:cNvPr id="5" name="Footer Placeholder 4"/>
          <p:cNvSpPr>
            <a:spLocks noGrp="1"/>
          </p:cNvSpPr>
          <p:nvPr>
            <p:ph type="ftr" sz="quarter" idx="11"/>
          </p:nvPr>
        </p:nvSpPr>
        <p:spPr>
          <a:xfrm>
            <a:off x="680321" y="5936188"/>
            <a:ext cx="6126805" cy="365125"/>
          </a:xfrm>
        </p:spPr>
        <p:txBody>
          <a:bodyPr/>
          <a:lstStyle/>
          <a:p>
            <a:endParaRPr lang="en-IN"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2DA36402-8F6E-4475-9F11-79CC48AD9985}" type="slidenum">
              <a:rPr lang="en-IN" smtClean="0"/>
              <a:t>‹#›</a:t>
            </a:fld>
            <a:endParaRPr lang="en-IN" dirty="0"/>
          </a:p>
        </p:txBody>
      </p:sp>
    </p:spTree>
    <p:extLst>
      <p:ext uri="{BB962C8B-B14F-4D97-AF65-F5344CB8AC3E}">
        <p14:creationId xmlns:p14="http://schemas.microsoft.com/office/powerpoint/2010/main" val="366478968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359E84-9B6A-431B-8A89-10E7C10B5154}" type="datetime1">
              <a:rPr lang="en-IN" smtClean="0"/>
              <a:t>10-12-2024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2DA36402-8F6E-4475-9F11-79CC48AD9985}" type="slidenum">
              <a:rPr lang="en-IN" smtClean="0"/>
              <a:t>‹#›</a:t>
            </a:fld>
            <a:endParaRPr lang="en-IN" dirty="0"/>
          </a:p>
        </p:txBody>
      </p:sp>
    </p:spTree>
    <p:extLst>
      <p:ext uri="{BB962C8B-B14F-4D97-AF65-F5344CB8AC3E}">
        <p14:creationId xmlns:p14="http://schemas.microsoft.com/office/powerpoint/2010/main" val="79846101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44529F-C61A-4B91-B706-3CF24C1EB7F6}" type="datetime1">
              <a:rPr lang="en-IN" smtClean="0"/>
              <a:t>10-12-2024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a:xfrm>
            <a:off x="10729455" y="2869895"/>
            <a:ext cx="1154151" cy="1090789"/>
          </a:xfrm>
        </p:spPr>
        <p:txBody>
          <a:bodyPr/>
          <a:lstStyle/>
          <a:p>
            <a:fld id="{2DA36402-8F6E-4475-9F11-79CC48AD9985}" type="slidenum">
              <a:rPr lang="en-IN" smtClean="0"/>
              <a:t>‹#›</a:t>
            </a:fld>
            <a:endParaRPr lang="en-IN" dirty="0"/>
          </a:p>
        </p:txBody>
      </p:sp>
    </p:spTree>
    <p:extLst>
      <p:ext uri="{BB962C8B-B14F-4D97-AF65-F5344CB8AC3E}">
        <p14:creationId xmlns:p14="http://schemas.microsoft.com/office/powerpoint/2010/main" val="293287025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CFEFC5-0E1C-423A-897B-EAA709752F3B}" type="datetime1">
              <a:rPr lang="en-IN" smtClean="0"/>
              <a:t>10-12-2024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2DA36402-8F6E-4475-9F11-79CC48AD9985}" type="slidenum">
              <a:rPr lang="en-IN" smtClean="0"/>
              <a:t>‹#›</a:t>
            </a:fld>
            <a:endParaRPr lang="en-IN" dirty="0"/>
          </a:p>
        </p:txBody>
      </p:sp>
    </p:spTree>
    <p:extLst>
      <p:ext uri="{BB962C8B-B14F-4D97-AF65-F5344CB8AC3E}">
        <p14:creationId xmlns:p14="http://schemas.microsoft.com/office/powerpoint/2010/main" val="349285159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63E6B0-47FA-4793-A47B-D4F89F1C7A48}" type="datetime1">
              <a:rPr lang="en-IN" smtClean="0"/>
              <a:t>10-12-2024</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2DA36402-8F6E-4475-9F11-79CC48AD9985}" type="slidenum">
              <a:rPr lang="en-IN" smtClean="0"/>
              <a:t>‹#›</a:t>
            </a:fld>
            <a:endParaRPr lang="en-IN" dirty="0"/>
          </a:p>
        </p:txBody>
      </p:sp>
    </p:spTree>
    <p:extLst>
      <p:ext uri="{BB962C8B-B14F-4D97-AF65-F5344CB8AC3E}">
        <p14:creationId xmlns:p14="http://schemas.microsoft.com/office/powerpoint/2010/main" val="126858418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0D35A9-B1A6-4E37-BC28-78EB7D79080C}" type="datetime1">
              <a:rPr lang="en-IN" smtClean="0"/>
              <a:t>10-12-2024</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2DA36402-8F6E-4475-9F11-79CC48AD9985}" type="slidenum">
              <a:rPr lang="en-IN" smtClean="0"/>
              <a:t>‹#›</a:t>
            </a:fld>
            <a:endParaRPr lang="en-IN" dirty="0"/>
          </a:p>
        </p:txBody>
      </p:sp>
    </p:spTree>
    <p:extLst>
      <p:ext uri="{BB962C8B-B14F-4D97-AF65-F5344CB8AC3E}">
        <p14:creationId xmlns:p14="http://schemas.microsoft.com/office/powerpoint/2010/main" val="361318194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1E77DB9A-4C28-4893-B75E-01AF8C26B67E}" type="datetime1">
              <a:rPr lang="en-IN" smtClean="0"/>
              <a:t>10-12-2024</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2DA36402-8F6E-4475-9F11-79CC48AD9985}" type="slidenum">
              <a:rPr lang="en-IN" smtClean="0"/>
              <a:t>‹#›</a:t>
            </a:fld>
            <a:endParaRPr lang="en-IN" dirty="0"/>
          </a:p>
        </p:txBody>
      </p:sp>
    </p:spTree>
    <p:extLst>
      <p:ext uri="{BB962C8B-B14F-4D97-AF65-F5344CB8AC3E}">
        <p14:creationId xmlns:p14="http://schemas.microsoft.com/office/powerpoint/2010/main" val="143361959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1F06B3-6869-4C9B-9314-46934ADEDBFF}" type="datetime1">
              <a:rPr lang="en-IN" smtClean="0"/>
              <a:t>10-12-2024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2DA36402-8F6E-4475-9F11-79CC48AD9985}" type="slidenum">
              <a:rPr lang="en-IN" smtClean="0"/>
              <a:t>‹#›</a:t>
            </a:fld>
            <a:endParaRPr lang="en-IN" dirty="0"/>
          </a:p>
        </p:txBody>
      </p:sp>
    </p:spTree>
    <p:extLst>
      <p:ext uri="{BB962C8B-B14F-4D97-AF65-F5344CB8AC3E}">
        <p14:creationId xmlns:p14="http://schemas.microsoft.com/office/powerpoint/2010/main" val="181823930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578315-2237-4749-ACDC-74248DE978B3}" type="datetime1">
              <a:rPr lang="en-IN" smtClean="0"/>
              <a:t>10-12-2024</a:t>
            </a:fld>
            <a:endParaRPr lang="en-IN"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A36402-8F6E-4475-9F11-79CC48AD9985}" type="slidenum">
              <a:rPr lang="en-IN" smtClean="0"/>
              <a:t>‹#›</a:t>
            </a:fld>
            <a:endParaRPr lang="en-IN" dirty="0"/>
          </a:p>
        </p:txBody>
      </p:sp>
    </p:spTree>
    <p:extLst>
      <p:ext uri="{BB962C8B-B14F-4D97-AF65-F5344CB8AC3E}">
        <p14:creationId xmlns:p14="http://schemas.microsoft.com/office/powerpoint/2010/main" val="138016618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1634A9C-BFA2-45E0-8B6E-C779D5127179}" type="datetime1">
              <a:rPr lang="en-IN" smtClean="0"/>
              <a:t>10-12-2024</a:t>
            </a:fld>
            <a:endParaRPr lang="en-IN"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2DA36402-8F6E-4475-9F11-79CC48AD9985}" type="slidenum">
              <a:rPr lang="en-IN" smtClean="0"/>
              <a:t>‹#›</a:t>
            </a:fld>
            <a:endParaRPr lang="en-IN" dirty="0"/>
          </a:p>
        </p:txBody>
      </p:sp>
    </p:spTree>
    <p:extLst>
      <p:ext uri="{BB962C8B-B14F-4D97-AF65-F5344CB8AC3E}">
        <p14:creationId xmlns:p14="http://schemas.microsoft.com/office/powerpoint/2010/main" val="311548292"/>
      </p:ext>
    </p:extLst>
  </p:cSld>
  <p:clrMap bg1="dk1" tx1="lt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Lst>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2.png"/><Relationship Id="rId7" Type="http://schemas.openxmlformats.org/officeDocument/2006/relationships/diagramLayout" Target="../diagrams/layout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Data" Target="../diagrams/data7.xml"/><Relationship Id="rId5" Type="http://schemas.openxmlformats.org/officeDocument/2006/relationships/image" Target="../media/image4.png"/><Relationship Id="rId10" Type="http://schemas.microsoft.com/office/2007/relationships/diagramDrawing" Target="../diagrams/drawing7.xml"/><Relationship Id="rId4" Type="http://schemas.openxmlformats.org/officeDocument/2006/relationships/image" Target="../media/image3.png"/><Relationship Id="rId9" Type="http://schemas.openxmlformats.org/officeDocument/2006/relationships/diagramColors" Target="../diagrams/colors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3.png"/><Relationship Id="rId4" Type="http://schemas.openxmlformats.org/officeDocument/2006/relationships/diagramData" Target="../diagrams/data2.xml"/><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tmp"/><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9.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 y="621393"/>
            <a:ext cx="12001500" cy="461665"/>
          </a:xfrm>
          <a:prstGeom prst="rect">
            <a:avLst/>
          </a:prstGeom>
          <a:noFill/>
        </p:spPr>
        <p:txBody>
          <a:bodyPr wrap="square" rtlCol="0">
            <a:spAutoFit/>
          </a:bodyPr>
          <a:lstStyle/>
          <a:p>
            <a:pPr algn="ctr"/>
            <a:r>
              <a:rPr lang="en-US" sz="3200" b="1" dirty="0"/>
              <a:t>Single lead mobile ECG machine</a:t>
            </a:r>
            <a:endParaRPr lang="en-IN" sz="3200" b="1" dirty="0"/>
          </a:p>
        </p:txBody>
      </p:sp>
      <p:sp>
        <p:nvSpPr>
          <p:cNvPr id="7" name="TextBox 6"/>
          <p:cNvSpPr txBox="1"/>
          <p:nvPr/>
        </p:nvSpPr>
        <p:spPr>
          <a:xfrm>
            <a:off x="0" y="4419600"/>
            <a:ext cx="1466850" cy="830997"/>
          </a:xfrm>
          <a:prstGeom prst="rect">
            <a:avLst/>
          </a:prstGeom>
          <a:noFill/>
        </p:spPr>
        <p:txBody>
          <a:bodyPr wrap="square" rtlCol="0">
            <a:spAutoFit/>
          </a:bodyPr>
          <a:lstStyle/>
          <a:p>
            <a:endParaRPr lang="en-IN" sz="4800" b="1" dirty="0">
              <a:solidFill>
                <a:srgbClr val="FF0000"/>
              </a:solidFill>
            </a:endParaRPr>
          </a:p>
        </p:txBody>
      </p:sp>
      <p:sp>
        <p:nvSpPr>
          <p:cNvPr id="8" name="Slide Number Placeholder 7"/>
          <p:cNvSpPr>
            <a:spLocks noGrp="1"/>
          </p:cNvSpPr>
          <p:nvPr>
            <p:ph type="sldNum" sz="quarter" idx="12"/>
          </p:nvPr>
        </p:nvSpPr>
        <p:spPr/>
        <p:txBody>
          <a:bodyPr/>
          <a:lstStyle/>
          <a:p>
            <a:fld id="{2DA36402-8F6E-4475-9F11-79CC48AD9985}" type="slidenum">
              <a:rPr lang="en-IN" sz="4000"/>
              <a:t>1</a:t>
            </a:fld>
            <a:endParaRPr lang="en-IN" sz="4000" dirty="0"/>
          </a:p>
        </p:txBody>
      </p:sp>
      <p:sp>
        <p:nvSpPr>
          <p:cNvPr id="9" name="TextBox 8"/>
          <p:cNvSpPr txBox="1"/>
          <p:nvPr/>
        </p:nvSpPr>
        <p:spPr>
          <a:xfrm>
            <a:off x="3619500" y="1206168"/>
            <a:ext cx="4857750" cy="323165"/>
          </a:xfrm>
          <a:prstGeom prst="rect">
            <a:avLst/>
          </a:prstGeom>
          <a:noFill/>
        </p:spPr>
        <p:txBody>
          <a:bodyPr wrap="square" rtlCol="0">
            <a:spAutoFit/>
          </a:bodyPr>
          <a:lstStyle/>
          <a:p>
            <a:pPr algn="ctr"/>
            <a:r>
              <a:rPr lang="en-US" sz="2000" dirty="0"/>
              <a:t>Major Project Presentation</a:t>
            </a:r>
            <a:endParaRPr lang="en-IN" sz="2000" dirty="0"/>
          </a:p>
        </p:txBody>
      </p:sp>
      <p:sp>
        <p:nvSpPr>
          <p:cNvPr id="10" name="TextBox 9"/>
          <p:cNvSpPr txBox="1"/>
          <p:nvPr/>
        </p:nvSpPr>
        <p:spPr>
          <a:xfrm>
            <a:off x="1905000" y="5381211"/>
            <a:ext cx="9029700" cy="646331"/>
          </a:xfrm>
          <a:prstGeom prst="rect">
            <a:avLst/>
          </a:prstGeom>
          <a:noFill/>
        </p:spPr>
        <p:txBody>
          <a:bodyPr wrap="square" rtlCol="0">
            <a:spAutoFit/>
          </a:bodyPr>
          <a:lstStyle/>
          <a:p>
            <a:pPr algn="ctr"/>
            <a:r>
              <a:rPr lang="en-US" sz="2400" b="1" dirty="0"/>
              <a:t>Ranaghat Government Polytechnic</a:t>
            </a:r>
            <a:endParaRPr lang="en-IN" sz="2400" b="1" dirty="0"/>
          </a:p>
          <a:p>
            <a:pPr algn="ctr"/>
            <a:r>
              <a:rPr lang="en-IN" sz="2400" b="1" dirty="0"/>
              <a:t>Department of Electrical Engineering </a:t>
            </a:r>
            <a:endParaRPr lang="en-US" sz="2400" b="1" dirty="0"/>
          </a:p>
        </p:txBody>
      </p:sp>
      <p:sp>
        <p:nvSpPr>
          <p:cNvPr id="11" name="TextBox 10"/>
          <p:cNvSpPr txBox="1"/>
          <p:nvPr/>
        </p:nvSpPr>
        <p:spPr>
          <a:xfrm>
            <a:off x="1076325" y="4632210"/>
            <a:ext cx="10229850" cy="507831"/>
          </a:xfrm>
          <a:prstGeom prst="rect">
            <a:avLst/>
          </a:prstGeom>
          <a:noFill/>
        </p:spPr>
        <p:txBody>
          <a:bodyPr wrap="square" rtlCol="0">
            <a:spAutoFit/>
          </a:bodyPr>
          <a:lstStyle/>
          <a:p>
            <a:pPr algn="ctr"/>
            <a:r>
              <a:rPr lang="en-US" sz="3600" b="1" dirty="0"/>
              <a:t>Guide: </a:t>
            </a:r>
            <a:r>
              <a:rPr lang="en-US" sz="3600" b="1" dirty="0" err="1"/>
              <a:t>Souvik</a:t>
            </a:r>
            <a:r>
              <a:rPr lang="en-US" sz="3600" b="1" dirty="0"/>
              <a:t> B</a:t>
            </a:r>
            <a:r>
              <a:rPr lang="en-IN" sz="3600" b="1" dirty="0"/>
              <a:t>a</a:t>
            </a:r>
            <a:r>
              <a:rPr lang="en-US" sz="3600" b="1" dirty="0"/>
              <a:t>g</a:t>
            </a:r>
            <a:endParaRPr lang="en-IN" sz="3600" b="1" dirty="0"/>
          </a:p>
        </p:txBody>
      </p:sp>
      <p:graphicFrame>
        <p:nvGraphicFramePr>
          <p:cNvPr id="20" name="TextBox 11">
            <a:extLst>
              <a:ext uri="{FF2B5EF4-FFF2-40B4-BE49-F238E27FC236}">
                <a16:creationId xmlns:a16="http://schemas.microsoft.com/office/drawing/2014/main" id="{8E7F03F1-83E7-CCDC-672A-601117EABA80}"/>
              </a:ext>
            </a:extLst>
          </p:cNvPr>
          <p:cNvGraphicFramePr/>
          <p:nvPr>
            <p:extLst>
              <p:ext uri="{D42A27DB-BD31-4B8C-83A1-F6EECF244321}">
                <p14:modId xmlns:p14="http://schemas.microsoft.com/office/powerpoint/2010/main" val="2379986345"/>
              </p:ext>
            </p:extLst>
          </p:nvPr>
        </p:nvGraphicFramePr>
        <p:xfrm>
          <a:off x="371168" y="2360412"/>
          <a:ext cx="8572500" cy="2031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8017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794" y="96704"/>
            <a:ext cx="10058400" cy="1609344"/>
          </a:xfrm>
        </p:spPr>
        <p:txBody>
          <a:bodyPr/>
          <a:lstStyle/>
          <a:p>
            <a:r>
              <a:rPr lang="en-IN" dirty="0"/>
              <a:t>Result</a:t>
            </a:r>
          </a:p>
        </p:txBody>
      </p:sp>
      <p:sp>
        <p:nvSpPr>
          <p:cNvPr id="4" name="Slide Number Placeholder 3"/>
          <p:cNvSpPr>
            <a:spLocks noGrp="1"/>
          </p:cNvSpPr>
          <p:nvPr>
            <p:ph type="sldNum" sz="quarter" idx="12"/>
          </p:nvPr>
        </p:nvSpPr>
        <p:spPr/>
        <p:txBody>
          <a:bodyPr/>
          <a:lstStyle/>
          <a:p>
            <a:pPr lvl="0"/>
            <a:fld id="{2DA36402-8F6E-4475-9F11-79CC48AD9985}" type="slidenum">
              <a:rPr lang="en-IN" sz="2800"/>
              <a:pPr lvl="0"/>
              <a:t>10</a:t>
            </a:fld>
            <a:endParaRPr lang="en-IN" sz="2800" dirty="0"/>
          </a:p>
        </p:txBody>
      </p:sp>
      <p:pic>
        <p:nvPicPr>
          <p:cNvPr id="3" name="Picture 2">
            <a:extLst>
              <a:ext uri="{FF2B5EF4-FFF2-40B4-BE49-F238E27FC236}">
                <a16:creationId xmlns:a16="http://schemas.microsoft.com/office/drawing/2014/main" id="{A318B150-421F-B416-9B2D-2ED6FAC9EA1A}"/>
              </a:ext>
            </a:extLst>
          </p:cNvPr>
          <p:cNvPicPr>
            <a:picLocks noChangeAspect="1"/>
          </p:cNvPicPr>
          <p:nvPr/>
        </p:nvPicPr>
        <p:blipFill>
          <a:blip r:embed="rId2">
            <a:extLst>
              <a:ext uri="{28A0092B-C50C-407E-A947-70E740481C1C}">
                <a14:useLocalDpi xmlns:a14="http://schemas.microsoft.com/office/drawing/2010/main" val="0"/>
              </a:ext>
            </a:extLst>
          </a:blip>
          <a:srcRect t="21591" b="21250"/>
          <a:stretch/>
        </p:blipFill>
        <p:spPr>
          <a:xfrm>
            <a:off x="6252753" y="1706049"/>
            <a:ext cx="5378415" cy="2018658"/>
          </a:xfrm>
          <a:prstGeom prst="rect">
            <a:avLst/>
          </a:prstGeom>
        </p:spPr>
      </p:pic>
      <p:pic>
        <p:nvPicPr>
          <p:cNvPr id="5" name="Picture 4">
            <a:extLst>
              <a:ext uri="{FF2B5EF4-FFF2-40B4-BE49-F238E27FC236}">
                <a16:creationId xmlns:a16="http://schemas.microsoft.com/office/drawing/2014/main" id="{47116C29-C8B4-0D31-AF26-62BE39840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770" y="4089632"/>
            <a:ext cx="4958714" cy="2262754"/>
          </a:xfrm>
          <a:prstGeom prst="rect">
            <a:avLst/>
          </a:prstGeom>
        </p:spPr>
      </p:pic>
      <p:pic>
        <p:nvPicPr>
          <p:cNvPr id="7" name="Picture 6">
            <a:extLst>
              <a:ext uri="{FF2B5EF4-FFF2-40B4-BE49-F238E27FC236}">
                <a16:creationId xmlns:a16="http://schemas.microsoft.com/office/drawing/2014/main" id="{88C58A2F-F01C-B286-D7BD-A6B15A7FC7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770" y="1706048"/>
            <a:ext cx="4822967" cy="2018658"/>
          </a:xfrm>
          <a:prstGeom prst="rect">
            <a:avLst/>
          </a:prstGeom>
        </p:spPr>
      </p:pic>
      <p:pic>
        <p:nvPicPr>
          <p:cNvPr id="10" name="Picture 9">
            <a:extLst>
              <a:ext uri="{FF2B5EF4-FFF2-40B4-BE49-F238E27FC236}">
                <a16:creationId xmlns:a16="http://schemas.microsoft.com/office/drawing/2014/main" id="{99F642EE-7909-0EAC-30B0-A05D3C8DD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2752" y="4089632"/>
            <a:ext cx="5186975" cy="2365714"/>
          </a:xfrm>
          <a:prstGeom prst="rect">
            <a:avLst/>
          </a:prstGeom>
        </p:spPr>
      </p:pic>
      <p:sp>
        <p:nvSpPr>
          <p:cNvPr id="6" name="TextBox 5">
            <a:extLst>
              <a:ext uri="{FF2B5EF4-FFF2-40B4-BE49-F238E27FC236}">
                <a16:creationId xmlns:a16="http://schemas.microsoft.com/office/drawing/2014/main" id="{63DF453D-5614-1E6F-2336-74AB67D86CF9}"/>
              </a:ext>
            </a:extLst>
          </p:cNvPr>
          <p:cNvSpPr txBox="1"/>
          <p:nvPr/>
        </p:nvSpPr>
        <p:spPr>
          <a:xfrm>
            <a:off x="1034626" y="1360948"/>
            <a:ext cx="1989232" cy="369332"/>
          </a:xfrm>
          <a:prstGeom prst="rect">
            <a:avLst/>
          </a:prstGeom>
          <a:noFill/>
        </p:spPr>
        <p:txBody>
          <a:bodyPr wrap="square" rtlCol="0">
            <a:spAutoFit/>
          </a:bodyPr>
          <a:lstStyle/>
          <a:p>
            <a:r>
              <a:rPr lang="en-US" dirty="0"/>
              <a:t>Sample 1</a:t>
            </a:r>
            <a:endParaRPr lang="en-IN" dirty="0"/>
          </a:p>
        </p:txBody>
      </p:sp>
      <p:sp>
        <p:nvSpPr>
          <p:cNvPr id="8" name="TextBox 7">
            <a:extLst>
              <a:ext uri="{FF2B5EF4-FFF2-40B4-BE49-F238E27FC236}">
                <a16:creationId xmlns:a16="http://schemas.microsoft.com/office/drawing/2014/main" id="{C075495D-F1F6-00BF-ADC6-0CA4596C29EE}"/>
              </a:ext>
            </a:extLst>
          </p:cNvPr>
          <p:cNvSpPr txBox="1"/>
          <p:nvPr/>
        </p:nvSpPr>
        <p:spPr>
          <a:xfrm>
            <a:off x="889770" y="3720300"/>
            <a:ext cx="1989232" cy="369332"/>
          </a:xfrm>
          <a:prstGeom prst="rect">
            <a:avLst/>
          </a:prstGeom>
          <a:noFill/>
        </p:spPr>
        <p:txBody>
          <a:bodyPr wrap="square" rtlCol="0">
            <a:spAutoFit/>
          </a:bodyPr>
          <a:lstStyle/>
          <a:p>
            <a:r>
              <a:rPr lang="en-US" dirty="0"/>
              <a:t>Sample 3</a:t>
            </a:r>
            <a:endParaRPr lang="en-IN" dirty="0"/>
          </a:p>
        </p:txBody>
      </p:sp>
      <p:sp>
        <p:nvSpPr>
          <p:cNvPr id="9" name="TextBox 8">
            <a:extLst>
              <a:ext uri="{FF2B5EF4-FFF2-40B4-BE49-F238E27FC236}">
                <a16:creationId xmlns:a16="http://schemas.microsoft.com/office/drawing/2014/main" id="{E5B3B831-E58E-9CBE-485D-35AC399EC38F}"/>
              </a:ext>
            </a:extLst>
          </p:cNvPr>
          <p:cNvSpPr txBox="1"/>
          <p:nvPr/>
        </p:nvSpPr>
        <p:spPr>
          <a:xfrm>
            <a:off x="6776197" y="1334513"/>
            <a:ext cx="1989232" cy="369332"/>
          </a:xfrm>
          <a:prstGeom prst="rect">
            <a:avLst/>
          </a:prstGeom>
          <a:noFill/>
        </p:spPr>
        <p:txBody>
          <a:bodyPr wrap="square" rtlCol="0">
            <a:spAutoFit/>
          </a:bodyPr>
          <a:lstStyle/>
          <a:p>
            <a:r>
              <a:rPr lang="en-US" dirty="0"/>
              <a:t>Sample 2</a:t>
            </a:r>
            <a:endParaRPr lang="en-IN" dirty="0"/>
          </a:p>
        </p:txBody>
      </p:sp>
      <p:sp>
        <p:nvSpPr>
          <p:cNvPr id="11" name="TextBox 10">
            <a:extLst>
              <a:ext uri="{FF2B5EF4-FFF2-40B4-BE49-F238E27FC236}">
                <a16:creationId xmlns:a16="http://schemas.microsoft.com/office/drawing/2014/main" id="{0B8B1F85-C763-41C5-5070-23DF6B0E1C9F}"/>
              </a:ext>
            </a:extLst>
          </p:cNvPr>
          <p:cNvSpPr txBox="1"/>
          <p:nvPr/>
        </p:nvSpPr>
        <p:spPr>
          <a:xfrm>
            <a:off x="6705169" y="3788580"/>
            <a:ext cx="1989232" cy="369332"/>
          </a:xfrm>
          <a:prstGeom prst="rect">
            <a:avLst/>
          </a:prstGeom>
          <a:noFill/>
        </p:spPr>
        <p:txBody>
          <a:bodyPr wrap="square" rtlCol="0">
            <a:spAutoFit/>
          </a:bodyPr>
          <a:lstStyle/>
          <a:p>
            <a:r>
              <a:rPr lang="en-US" dirty="0"/>
              <a:t>Sample 4</a:t>
            </a:r>
            <a:endParaRPr lang="en-IN" dirty="0"/>
          </a:p>
        </p:txBody>
      </p:sp>
    </p:spTree>
    <p:extLst>
      <p:ext uri="{BB962C8B-B14F-4D97-AF65-F5344CB8AC3E}">
        <p14:creationId xmlns:p14="http://schemas.microsoft.com/office/powerpoint/2010/main" val="216650341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19" name="Rectangle 118">
            <a:extLst>
              <a:ext uri="{FF2B5EF4-FFF2-40B4-BE49-F238E27FC236}">
                <a16:creationId xmlns:a16="http://schemas.microsoft.com/office/drawing/2014/main" id="{5CCD89DF-A084-43AD-9824-83BBBFC81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 name="Picture 120">
            <a:extLst>
              <a:ext uri="{FF2B5EF4-FFF2-40B4-BE49-F238E27FC236}">
                <a16:creationId xmlns:a16="http://schemas.microsoft.com/office/drawing/2014/main" id="{842DB508-57AC-4491-A95B-0A00DE2608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3" name="Rectangle 122">
            <a:extLst>
              <a:ext uri="{FF2B5EF4-FFF2-40B4-BE49-F238E27FC236}">
                <a16:creationId xmlns:a16="http://schemas.microsoft.com/office/drawing/2014/main" id="{11767E27-DCFE-4AA0-B1A2-E019108D7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2" name="Title 1"/>
          <p:cNvSpPr>
            <a:spLocks noGrp="1"/>
          </p:cNvSpPr>
          <p:nvPr>
            <p:ph type="title"/>
          </p:nvPr>
        </p:nvSpPr>
        <p:spPr>
          <a:xfrm>
            <a:off x="680321" y="753228"/>
            <a:ext cx="9613861" cy="1080938"/>
          </a:xfrm>
        </p:spPr>
        <p:txBody>
          <a:bodyPr>
            <a:normAutofit/>
          </a:bodyPr>
          <a:lstStyle/>
          <a:p>
            <a:r>
              <a:rPr lang="en-US"/>
              <a:t>Challenges and Solution</a:t>
            </a:r>
            <a:endParaRPr lang="en-IN" dirty="0"/>
          </a:p>
        </p:txBody>
      </p:sp>
      <p:sp>
        <p:nvSpPr>
          <p:cNvPr id="124" name="Rectangle 123">
            <a:extLst>
              <a:ext uri="{FF2B5EF4-FFF2-40B4-BE49-F238E27FC236}">
                <a16:creationId xmlns:a16="http://schemas.microsoft.com/office/drawing/2014/main" id="{1C61BEF9-DC90-4AC9-8E25-ED5509D7A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4" name="Slide Number Placeholder 3"/>
          <p:cNvSpPr>
            <a:spLocks noGrp="1"/>
          </p:cNvSpPr>
          <p:nvPr>
            <p:ph type="sldNum" sz="quarter" idx="12"/>
          </p:nvPr>
        </p:nvSpPr>
        <p:spPr>
          <a:xfrm>
            <a:off x="10729455" y="753227"/>
            <a:ext cx="1154151" cy="1090789"/>
          </a:xfrm>
        </p:spPr>
        <p:txBody>
          <a:bodyPr>
            <a:normAutofit/>
          </a:bodyPr>
          <a:lstStyle/>
          <a:p>
            <a:pPr lvl="0">
              <a:spcAft>
                <a:spcPts val="600"/>
              </a:spcAft>
            </a:pPr>
            <a:fld id="{2DA36402-8F6E-4475-9F11-79CC48AD9985}" type="slidenum">
              <a:rPr lang="en-IN" smtClean="0"/>
              <a:pPr lvl="0">
                <a:spcAft>
                  <a:spcPts val="600"/>
                </a:spcAft>
              </a:pPr>
              <a:t>11</a:t>
            </a:fld>
            <a:endParaRPr lang="en-IN"/>
          </a:p>
        </p:txBody>
      </p:sp>
      <p:sp>
        <p:nvSpPr>
          <p:cNvPr id="125" name="Rectangle 124">
            <a:extLst>
              <a:ext uri="{FF2B5EF4-FFF2-40B4-BE49-F238E27FC236}">
                <a16:creationId xmlns:a16="http://schemas.microsoft.com/office/drawing/2014/main" id="{D64306F4-D304-4F4E-9B08-A8036AF8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pic>
        <p:nvPicPr>
          <p:cNvPr id="126" name="Picture 125">
            <a:extLst>
              <a:ext uri="{FF2B5EF4-FFF2-40B4-BE49-F238E27FC236}">
                <a16:creationId xmlns:a16="http://schemas.microsoft.com/office/drawing/2014/main" id="{8FACC571-ABDB-4C1F-8A8B-53E362E113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27" name="Picture 126">
            <a:extLst>
              <a:ext uri="{FF2B5EF4-FFF2-40B4-BE49-F238E27FC236}">
                <a16:creationId xmlns:a16="http://schemas.microsoft.com/office/drawing/2014/main" id="{F486E5BD-1557-41D9-A119-D5F62647AB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graphicFrame>
        <p:nvGraphicFramePr>
          <p:cNvPr id="19" name="Content Placeholder 2">
            <a:extLst>
              <a:ext uri="{FF2B5EF4-FFF2-40B4-BE49-F238E27FC236}">
                <a16:creationId xmlns:a16="http://schemas.microsoft.com/office/drawing/2014/main" id="{5F7F2E17-B4E8-13F0-F3FA-DD8648B9733F}"/>
              </a:ext>
            </a:extLst>
          </p:cNvPr>
          <p:cNvGraphicFramePr>
            <a:graphicFrameLocks noGrp="1"/>
          </p:cNvGraphicFramePr>
          <p:nvPr>
            <p:ph idx="1"/>
            <p:extLst>
              <p:ext uri="{D42A27DB-BD31-4B8C-83A1-F6EECF244321}">
                <p14:modId xmlns:p14="http://schemas.microsoft.com/office/powerpoint/2010/main" val="2371620601"/>
              </p:ext>
            </p:extLst>
          </p:nvPr>
        </p:nvGraphicFramePr>
        <p:xfrm>
          <a:off x="681038" y="2427478"/>
          <a:ext cx="9433453" cy="31606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8267190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0FFC73F-A318-4A21-8993-108C1DCDA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F3F4EA-34CB-E707-0CE0-785ECBDF1B94}"/>
              </a:ext>
            </a:extLst>
          </p:cNvPr>
          <p:cNvPicPr>
            <a:picLocks noChangeAspect="1"/>
          </p:cNvPicPr>
          <p:nvPr/>
        </p:nvPicPr>
        <p:blipFill>
          <a:blip r:embed="rId3">
            <a:duotone>
              <a:prstClr val="black"/>
              <a:schemeClr val="bg2">
                <a:tint val="45000"/>
                <a:satMod val="400000"/>
              </a:schemeClr>
            </a:duotone>
            <a:alphaModFix amt="41000"/>
          </a:blip>
          <a:srcRect r="9091" b="9091"/>
          <a:stretch/>
        </p:blipFill>
        <p:spPr>
          <a:xfrm>
            <a:off x="20" y="-1"/>
            <a:ext cx="12191980" cy="6858001"/>
          </a:xfrm>
          <a:prstGeom prst="rect">
            <a:avLst/>
          </a:prstGeom>
        </p:spPr>
      </p:pic>
      <p:sp>
        <p:nvSpPr>
          <p:cNvPr id="23" name="Rectangle 22">
            <a:extLst>
              <a:ext uri="{FF2B5EF4-FFF2-40B4-BE49-F238E27FC236}">
                <a16:creationId xmlns:a16="http://schemas.microsoft.com/office/drawing/2014/main" id="{B8BCE4E4-5CBD-4940-82DF-E061DB079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pic>
        <p:nvPicPr>
          <p:cNvPr id="25" name="Picture 24">
            <a:extLst>
              <a:ext uri="{FF2B5EF4-FFF2-40B4-BE49-F238E27FC236}">
                <a16:creationId xmlns:a16="http://schemas.microsoft.com/office/drawing/2014/main" id="{67BB6D7E-7207-44B3-918C-D30673E76A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27" name="Rectangle 26">
            <a:extLst>
              <a:ext uri="{FF2B5EF4-FFF2-40B4-BE49-F238E27FC236}">
                <a16:creationId xmlns:a16="http://schemas.microsoft.com/office/drawing/2014/main" id="{878CAF58-E42B-437B-8490-F8FED23C6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2" name="Title 1"/>
          <p:cNvSpPr>
            <a:spLocks noGrp="1"/>
          </p:cNvSpPr>
          <p:nvPr>
            <p:ph type="title"/>
          </p:nvPr>
        </p:nvSpPr>
        <p:spPr>
          <a:xfrm>
            <a:off x="680321" y="753228"/>
            <a:ext cx="9613861" cy="1080938"/>
          </a:xfrm>
        </p:spPr>
        <p:txBody>
          <a:bodyPr>
            <a:normAutofit/>
          </a:bodyPr>
          <a:lstStyle/>
          <a:p>
            <a:r>
              <a:rPr lang="en-US" dirty="0"/>
              <a:t>Future Scope</a:t>
            </a:r>
            <a:endParaRPr lang="en-IN" dirty="0"/>
          </a:p>
        </p:txBody>
      </p:sp>
      <p:pic>
        <p:nvPicPr>
          <p:cNvPr id="29" name="Picture 28">
            <a:extLst>
              <a:ext uri="{FF2B5EF4-FFF2-40B4-BE49-F238E27FC236}">
                <a16:creationId xmlns:a16="http://schemas.microsoft.com/office/drawing/2014/main" id="{580C3C5B-2644-4CDD-8211-ACD3F3208E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1" name="Rectangle 30">
            <a:extLst>
              <a:ext uri="{FF2B5EF4-FFF2-40B4-BE49-F238E27FC236}">
                <a16:creationId xmlns:a16="http://schemas.microsoft.com/office/drawing/2014/main" id="{FD2B6070-6B6D-47EA-957C-1B17F9E3E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4" name="Slide Number Placeholder 3"/>
          <p:cNvSpPr>
            <a:spLocks noGrp="1"/>
          </p:cNvSpPr>
          <p:nvPr>
            <p:ph type="sldNum" sz="quarter" idx="12"/>
          </p:nvPr>
        </p:nvSpPr>
        <p:spPr>
          <a:xfrm>
            <a:off x="10729455" y="753227"/>
            <a:ext cx="1154151" cy="1090789"/>
          </a:xfrm>
        </p:spPr>
        <p:txBody>
          <a:bodyPr>
            <a:normAutofit/>
          </a:bodyPr>
          <a:lstStyle/>
          <a:p>
            <a:pPr lvl="0">
              <a:spcAft>
                <a:spcPts val="600"/>
              </a:spcAft>
            </a:pPr>
            <a:fld id="{2DA36402-8F6E-4475-9F11-79CC48AD9985}" type="slidenum">
              <a:rPr lang="en-IN"/>
              <a:pPr lvl="0">
                <a:spcAft>
                  <a:spcPts val="600"/>
                </a:spcAft>
              </a:pPr>
              <a:t>12</a:t>
            </a:fld>
            <a:endParaRPr lang="en-IN"/>
          </a:p>
        </p:txBody>
      </p:sp>
      <p:sp>
        <p:nvSpPr>
          <p:cNvPr id="3" name="Content Placeholder 2"/>
          <p:cNvSpPr>
            <a:spLocks noGrp="1"/>
          </p:cNvSpPr>
          <p:nvPr>
            <p:ph idx="1"/>
          </p:nvPr>
        </p:nvSpPr>
        <p:spPr>
          <a:xfrm>
            <a:off x="680321" y="2336873"/>
            <a:ext cx="9613861" cy="3395060"/>
          </a:xfrm>
        </p:spPr>
        <p:txBody>
          <a:bodyPr anchor="ctr">
            <a:normAutofit/>
          </a:bodyPr>
          <a:lstStyle/>
          <a:p>
            <a:r>
              <a:rPr lang="en-IN" sz="1000" dirty="0"/>
              <a:t>Expanding usage to rural health programs.</a:t>
            </a:r>
          </a:p>
          <a:p>
            <a:pPr lvl="1"/>
            <a:r>
              <a:rPr lang="en-IN" sz="1000" dirty="0"/>
              <a:t>Where limited access to advanced healthcare facilities.</a:t>
            </a:r>
          </a:p>
          <a:p>
            <a:r>
              <a:rPr lang="en-IN" sz="1000" dirty="0"/>
              <a:t>AI health analysis</a:t>
            </a:r>
          </a:p>
          <a:p>
            <a:pPr lvl="1"/>
            <a:r>
              <a:rPr lang="en-IN" sz="1000" dirty="0"/>
              <a:t>Minimizes the need for expert interpretation.</a:t>
            </a:r>
          </a:p>
          <a:p>
            <a:pPr lvl="1"/>
            <a:r>
              <a:rPr lang="en-IN" sz="1000" dirty="0"/>
              <a:t>Detecting abnormal heart rhythms (e.g., arrhythmias) automatically.</a:t>
            </a:r>
          </a:p>
          <a:p>
            <a:r>
              <a:rPr lang="en-IN" sz="1000" dirty="0"/>
              <a:t>Remote Data broadcast</a:t>
            </a:r>
          </a:p>
          <a:p>
            <a:pPr lvl="1"/>
            <a:r>
              <a:rPr lang="en-IN" sz="1000" dirty="0"/>
              <a:t>Enabling doctors to analyse ECG data remotely.</a:t>
            </a:r>
          </a:p>
          <a:p>
            <a:pPr lvl="1"/>
            <a:r>
              <a:rPr lang="en-IN" sz="1000" dirty="0"/>
              <a:t>Notifications to healthcare providers during critical conditions.</a:t>
            </a:r>
          </a:p>
          <a:p>
            <a:pPr lvl="1"/>
            <a:r>
              <a:rPr lang="en-IN" sz="1000" dirty="0"/>
              <a:t>Save and access historical ECG data anytime.</a:t>
            </a:r>
          </a:p>
          <a:p>
            <a:r>
              <a:rPr lang="en-IN" sz="1000" dirty="0"/>
              <a:t>Improved Performance</a:t>
            </a:r>
          </a:p>
          <a:p>
            <a:pPr lvl="1"/>
            <a:r>
              <a:rPr lang="en-IN" sz="1000" dirty="0"/>
              <a:t>Noise Reduction </a:t>
            </a:r>
          </a:p>
          <a:p>
            <a:pPr lvl="1"/>
            <a:r>
              <a:rPr lang="en-IN" sz="1000" dirty="0"/>
              <a:t>Enhanced Signal Accuracy</a:t>
            </a:r>
          </a:p>
          <a:p>
            <a:r>
              <a:rPr lang="en-IN" sz="1000" dirty="0"/>
              <a:t>Wireless Capability</a:t>
            </a:r>
          </a:p>
          <a:p>
            <a:pPr lvl="1"/>
            <a:r>
              <a:rPr lang="en-IN" sz="1000" dirty="0"/>
              <a:t>Integrating LoRa for transmitting data long range without internet connectivity.</a:t>
            </a:r>
          </a:p>
          <a:p>
            <a:pPr lvl="1"/>
            <a:r>
              <a:rPr lang="en-IN" sz="1000" dirty="0"/>
              <a:t>Elimination of wires in electrodes.</a:t>
            </a:r>
          </a:p>
        </p:txBody>
      </p:sp>
    </p:spTree>
    <p:extLst>
      <p:ext uri="{BB962C8B-B14F-4D97-AF65-F5344CB8AC3E}">
        <p14:creationId xmlns:p14="http://schemas.microsoft.com/office/powerpoint/2010/main" val="194815368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400"/>
              <a:t>Conclusion</a:t>
            </a:r>
            <a:endParaRPr lang="en-IN" sz="4400"/>
          </a:p>
        </p:txBody>
      </p:sp>
      <p:sp>
        <p:nvSpPr>
          <p:cNvPr id="4" name="Slide Number Placeholder 3"/>
          <p:cNvSpPr>
            <a:spLocks noGrp="1"/>
          </p:cNvSpPr>
          <p:nvPr>
            <p:ph type="sldNum" sz="quarter" idx="12"/>
          </p:nvPr>
        </p:nvSpPr>
        <p:spPr/>
        <p:txBody>
          <a:bodyPr>
            <a:normAutofit/>
          </a:bodyPr>
          <a:lstStyle/>
          <a:p>
            <a:pPr lvl="0"/>
            <a:fld id="{2DA36402-8F6E-4475-9F11-79CC48AD9985}" type="slidenum">
              <a:rPr lang="en-IN" smtClean="0"/>
              <a:pPr lvl="0"/>
              <a:t>13</a:t>
            </a:fld>
            <a:endParaRPr lang="en-IN"/>
          </a:p>
        </p:txBody>
      </p:sp>
      <p:grpSp>
        <p:nvGrpSpPr>
          <p:cNvPr id="8" name="Group 7">
            <a:extLst>
              <a:ext uri="{FF2B5EF4-FFF2-40B4-BE49-F238E27FC236}">
                <a16:creationId xmlns:a16="http://schemas.microsoft.com/office/drawing/2014/main" id="{C9E5C026-78EA-030F-CE72-CE3BD8F26B7B}"/>
              </a:ext>
            </a:extLst>
          </p:cNvPr>
          <p:cNvGrpSpPr/>
          <p:nvPr/>
        </p:nvGrpSpPr>
        <p:grpSpPr>
          <a:xfrm>
            <a:off x="4368801" y="2112769"/>
            <a:ext cx="6259054" cy="4139784"/>
            <a:chOff x="4468355" y="1964987"/>
            <a:chExt cx="6261100" cy="4139784"/>
          </a:xfrm>
          <a:gradFill>
            <a:gsLst>
              <a:gs pos="100000">
                <a:schemeClr val="tx2">
                  <a:lumMod val="10000"/>
                </a:schemeClr>
              </a:gs>
              <a:gs pos="100000">
                <a:schemeClr val="accent2">
                  <a:hueOff val="5542319"/>
                  <a:satOff val="-953"/>
                  <a:lumOff val="-9804"/>
                  <a:alphaOff val="0"/>
                  <a:shade val="100000"/>
                  <a:satMod val="110000"/>
                  <a:lumMod val="100000"/>
                </a:schemeClr>
              </a:gs>
              <a:gs pos="100000">
                <a:schemeClr val="accent2">
                  <a:hueOff val="5542319"/>
                  <a:satOff val="-953"/>
                  <a:lumOff val="-9804"/>
                  <a:alphaOff val="0"/>
                  <a:shade val="78000"/>
                  <a:satMod val="120000"/>
                  <a:lumMod val="99000"/>
                </a:schemeClr>
              </a:gs>
            </a:gsLst>
            <a:lin ang="5400000" scaled="0"/>
          </a:gradFill>
        </p:grpSpPr>
        <p:sp>
          <p:nvSpPr>
            <p:cNvPr id="27" name="Freeform: Shape 26">
              <a:extLst>
                <a:ext uri="{FF2B5EF4-FFF2-40B4-BE49-F238E27FC236}">
                  <a16:creationId xmlns:a16="http://schemas.microsoft.com/office/drawing/2014/main" id="{7A6508C3-BE1A-E9EB-22D6-ED8A12818D1E}"/>
                </a:ext>
              </a:extLst>
            </p:cNvPr>
            <p:cNvSpPr/>
            <p:nvPr/>
          </p:nvSpPr>
          <p:spPr>
            <a:xfrm>
              <a:off x="4468355" y="1964987"/>
              <a:ext cx="6261100" cy="1293682"/>
            </a:xfrm>
            <a:custGeom>
              <a:avLst/>
              <a:gdLst>
                <a:gd name="connsiteX0" fmla="*/ 0 w 6261100"/>
                <a:gd name="connsiteY0" fmla="*/ 129368 h 1293682"/>
                <a:gd name="connsiteX1" fmla="*/ 129368 w 6261100"/>
                <a:gd name="connsiteY1" fmla="*/ 0 h 1293682"/>
                <a:gd name="connsiteX2" fmla="*/ 6131732 w 6261100"/>
                <a:gd name="connsiteY2" fmla="*/ 0 h 1293682"/>
                <a:gd name="connsiteX3" fmla="*/ 6261100 w 6261100"/>
                <a:gd name="connsiteY3" fmla="*/ 129368 h 1293682"/>
                <a:gd name="connsiteX4" fmla="*/ 6261100 w 6261100"/>
                <a:gd name="connsiteY4" fmla="*/ 1164314 h 1293682"/>
                <a:gd name="connsiteX5" fmla="*/ 6131732 w 6261100"/>
                <a:gd name="connsiteY5" fmla="*/ 1293682 h 1293682"/>
                <a:gd name="connsiteX6" fmla="*/ 129368 w 6261100"/>
                <a:gd name="connsiteY6" fmla="*/ 1293682 h 1293682"/>
                <a:gd name="connsiteX7" fmla="*/ 0 w 6261100"/>
                <a:gd name="connsiteY7" fmla="*/ 1164314 h 1293682"/>
                <a:gd name="connsiteX8" fmla="*/ 0 w 6261100"/>
                <a:gd name="connsiteY8" fmla="*/ 129368 h 129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100" h="1293682">
                  <a:moveTo>
                    <a:pt x="0" y="129368"/>
                  </a:moveTo>
                  <a:cubicBezTo>
                    <a:pt x="0" y="57920"/>
                    <a:pt x="57920" y="0"/>
                    <a:pt x="129368" y="0"/>
                  </a:cubicBezTo>
                  <a:lnTo>
                    <a:pt x="6131732" y="0"/>
                  </a:lnTo>
                  <a:cubicBezTo>
                    <a:pt x="6203180" y="0"/>
                    <a:pt x="6261100" y="57920"/>
                    <a:pt x="6261100" y="129368"/>
                  </a:cubicBezTo>
                  <a:lnTo>
                    <a:pt x="6261100" y="1164314"/>
                  </a:lnTo>
                  <a:cubicBezTo>
                    <a:pt x="6261100" y="1235762"/>
                    <a:pt x="6203180" y="1293682"/>
                    <a:pt x="6131732" y="1293682"/>
                  </a:cubicBezTo>
                  <a:lnTo>
                    <a:pt x="129368" y="1293682"/>
                  </a:lnTo>
                  <a:cubicBezTo>
                    <a:pt x="57920" y="1293682"/>
                    <a:pt x="0" y="1235762"/>
                    <a:pt x="0" y="1164314"/>
                  </a:cubicBezTo>
                  <a:lnTo>
                    <a:pt x="0" y="129368"/>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53340" rIns="53341" bIns="53340" numCol="1" spcCol="1270" anchor="ctr" anchorCtr="1">
              <a:noAutofit/>
            </a:bodyPr>
            <a:lstStyle/>
            <a:p>
              <a:pPr marL="0" lvl="0" indent="0" defTabSz="622300">
                <a:lnSpc>
                  <a:spcPct val="90000"/>
                </a:lnSpc>
                <a:spcBef>
                  <a:spcPct val="0"/>
                </a:spcBef>
                <a:spcAft>
                  <a:spcPct val="35000"/>
                </a:spcAft>
                <a:buNone/>
              </a:pPr>
              <a:r>
                <a:rPr lang="en-IN" sz="1400" kern="1200" dirty="0"/>
                <a:t>In conclusion, our project Single Lead ECG Machine provides a cost-effective and portable solution for basic heart monitoring. With its simplicity and effectiveness, it can be widely used in healthcare facilities and rural areas. This project underscores the importance of affordable technology in improving medical diagnostics.</a:t>
              </a:r>
              <a:endParaRPr lang="en-US" sz="1400" kern="1200" dirty="0"/>
            </a:p>
          </p:txBody>
        </p:sp>
        <p:sp>
          <p:nvSpPr>
            <p:cNvPr id="31" name="Freeform: Shape 30">
              <a:extLst>
                <a:ext uri="{FF2B5EF4-FFF2-40B4-BE49-F238E27FC236}">
                  <a16:creationId xmlns:a16="http://schemas.microsoft.com/office/drawing/2014/main" id="{B0B90457-99DA-F1E9-E319-48ACCFD80E96}"/>
                </a:ext>
              </a:extLst>
            </p:cNvPr>
            <p:cNvSpPr/>
            <p:nvPr/>
          </p:nvSpPr>
          <p:spPr>
            <a:xfrm>
              <a:off x="4468355" y="3388038"/>
              <a:ext cx="6261100" cy="1293682"/>
            </a:xfrm>
            <a:custGeom>
              <a:avLst/>
              <a:gdLst>
                <a:gd name="connsiteX0" fmla="*/ 0 w 6261100"/>
                <a:gd name="connsiteY0" fmla="*/ 129368 h 1293682"/>
                <a:gd name="connsiteX1" fmla="*/ 129368 w 6261100"/>
                <a:gd name="connsiteY1" fmla="*/ 0 h 1293682"/>
                <a:gd name="connsiteX2" fmla="*/ 6131732 w 6261100"/>
                <a:gd name="connsiteY2" fmla="*/ 0 h 1293682"/>
                <a:gd name="connsiteX3" fmla="*/ 6261100 w 6261100"/>
                <a:gd name="connsiteY3" fmla="*/ 129368 h 1293682"/>
                <a:gd name="connsiteX4" fmla="*/ 6261100 w 6261100"/>
                <a:gd name="connsiteY4" fmla="*/ 1164314 h 1293682"/>
                <a:gd name="connsiteX5" fmla="*/ 6131732 w 6261100"/>
                <a:gd name="connsiteY5" fmla="*/ 1293682 h 1293682"/>
                <a:gd name="connsiteX6" fmla="*/ 129368 w 6261100"/>
                <a:gd name="connsiteY6" fmla="*/ 1293682 h 1293682"/>
                <a:gd name="connsiteX7" fmla="*/ 0 w 6261100"/>
                <a:gd name="connsiteY7" fmla="*/ 1164314 h 1293682"/>
                <a:gd name="connsiteX8" fmla="*/ 0 w 6261100"/>
                <a:gd name="connsiteY8" fmla="*/ 129368 h 129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100" h="1293682">
                  <a:moveTo>
                    <a:pt x="0" y="129368"/>
                  </a:moveTo>
                  <a:cubicBezTo>
                    <a:pt x="0" y="57920"/>
                    <a:pt x="57920" y="0"/>
                    <a:pt x="129368" y="0"/>
                  </a:cubicBezTo>
                  <a:lnTo>
                    <a:pt x="6131732" y="0"/>
                  </a:lnTo>
                  <a:cubicBezTo>
                    <a:pt x="6203180" y="0"/>
                    <a:pt x="6261100" y="57920"/>
                    <a:pt x="6261100" y="129368"/>
                  </a:cubicBezTo>
                  <a:lnTo>
                    <a:pt x="6261100" y="1164314"/>
                  </a:lnTo>
                  <a:cubicBezTo>
                    <a:pt x="6261100" y="1235762"/>
                    <a:pt x="6203180" y="1293682"/>
                    <a:pt x="6131732" y="1293682"/>
                  </a:cubicBezTo>
                  <a:lnTo>
                    <a:pt x="129368" y="1293682"/>
                  </a:lnTo>
                  <a:cubicBezTo>
                    <a:pt x="57920" y="1293682"/>
                    <a:pt x="0" y="1235762"/>
                    <a:pt x="0" y="1164314"/>
                  </a:cubicBezTo>
                  <a:lnTo>
                    <a:pt x="0" y="129368"/>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6000" tIns="0" rIns="0" bIns="0" numCol="1" spcCol="1270" anchor="ctr" anchorCtr="0">
              <a:noAutofit/>
            </a:bodyPr>
            <a:lstStyle/>
            <a:p>
              <a:pPr marL="0" lvl="0" indent="0" defTabSz="622300">
                <a:lnSpc>
                  <a:spcPct val="90000"/>
                </a:lnSpc>
                <a:spcBef>
                  <a:spcPct val="0"/>
                </a:spcBef>
                <a:spcAft>
                  <a:spcPct val="35000"/>
                </a:spcAft>
                <a:buNone/>
              </a:pPr>
              <a:r>
                <a:rPr lang="en-IN" sz="1600" kern="1200" dirty="0"/>
                <a:t>Our project demonstrated:</a:t>
              </a:r>
              <a:endParaRPr lang="en-US" sz="1600" kern="1200" dirty="0"/>
            </a:p>
            <a:p>
              <a:pPr marL="514350" lvl="2" indent="-57150" defTabSz="488950">
                <a:lnSpc>
                  <a:spcPct val="90000"/>
                </a:lnSpc>
                <a:spcBef>
                  <a:spcPct val="0"/>
                </a:spcBef>
                <a:spcAft>
                  <a:spcPct val="15000"/>
                </a:spcAft>
                <a:buChar char="•"/>
              </a:pPr>
              <a:r>
                <a:rPr lang="en-IN" sz="1200" kern="1200" dirty="0"/>
                <a:t>The ability to capture, amplify, and filter ECG signals using low-power electronics.</a:t>
              </a:r>
              <a:br>
                <a:rPr lang="en-IN" sz="1200" kern="1200" dirty="0"/>
              </a:br>
              <a:r>
                <a:rPr lang="en-IN" sz="1200" kern="1200" dirty="0"/>
                <a:t>Processing of ECG signals to display and for analysis.</a:t>
              </a:r>
              <a:endParaRPr lang="en-US" sz="1200" kern="1200" dirty="0"/>
            </a:p>
          </p:txBody>
        </p:sp>
        <p:sp>
          <p:nvSpPr>
            <p:cNvPr id="35" name="Freeform: Shape 34">
              <a:extLst>
                <a:ext uri="{FF2B5EF4-FFF2-40B4-BE49-F238E27FC236}">
                  <a16:creationId xmlns:a16="http://schemas.microsoft.com/office/drawing/2014/main" id="{E20E24A5-D75E-709F-7B58-E7C99961DD99}"/>
                </a:ext>
              </a:extLst>
            </p:cNvPr>
            <p:cNvSpPr/>
            <p:nvPr/>
          </p:nvSpPr>
          <p:spPr>
            <a:xfrm>
              <a:off x="4468355" y="4811089"/>
              <a:ext cx="6261100" cy="1293682"/>
            </a:xfrm>
            <a:custGeom>
              <a:avLst/>
              <a:gdLst>
                <a:gd name="connsiteX0" fmla="*/ 0 w 6261100"/>
                <a:gd name="connsiteY0" fmla="*/ 129368 h 1293682"/>
                <a:gd name="connsiteX1" fmla="*/ 129368 w 6261100"/>
                <a:gd name="connsiteY1" fmla="*/ 0 h 1293682"/>
                <a:gd name="connsiteX2" fmla="*/ 6131732 w 6261100"/>
                <a:gd name="connsiteY2" fmla="*/ 0 h 1293682"/>
                <a:gd name="connsiteX3" fmla="*/ 6261100 w 6261100"/>
                <a:gd name="connsiteY3" fmla="*/ 129368 h 1293682"/>
                <a:gd name="connsiteX4" fmla="*/ 6261100 w 6261100"/>
                <a:gd name="connsiteY4" fmla="*/ 1164314 h 1293682"/>
                <a:gd name="connsiteX5" fmla="*/ 6131732 w 6261100"/>
                <a:gd name="connsiteY5" fmla="*/ 1293682 h 1293682"/>
                <a:gd name="connsiteX6" fmla="*/ 129368 w 6261100"/>
                <a:gd name="connsiteY6" fmla="*/ 1293682 h 1293682"/>
                <a:gd name="connsiteX7" fmla="*/ 0 w 6261100"/>
                <a:gd name="connsiteY7" fmla="*/ 1164314 h 1293682"/>
                <a:gd name="connsiteX8" fmla="*/ 0 w 6261100"/>
                <a:gd name="connsiteY8" fmla="*/ 129368 h 129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100" h="1293682">
                  <a:moveTo>
                    <a:pt x="0" y="129368"/>
                  </a:moveTo>
                  <a:cubicBezTo>
                    <a:pt x="0" y="57920"/>
                    <a:pt x="57920" y="0"/>
                    <a:pt x="129368" y="0"/>
                  </a:cubicBezTo>
                  <a:lnTo>
                    <a:pt x="6131732" y="0"/>
                  </a:lnTo>
                  <a:cubicBezTo>
                    <a:pt x="6203180" y="0"/>
                    <a:pt x="6261100" y="57920"/>
                    <a:pt x="6261100" y="129368"/>
                  </a:cubicBezTo>
                  <a:lnTo>
                    <a:pt x="6261100" y="1164314"/>
                  </a:lnTo>
                  <a:cubicBezTo>
                    <a:pt x="6261100" y="1235762"/>
                    <a:pt x="6203180" y="1293682"/>
                    <a:pt x="6131732" y="1293682"/>
                  </a:cubicBezTo>
                  <a:lnTo>
                    <a:pt x="129368" y="1293682"/>
                  </a:lnTo>
                  <a:cubicBezTo>
                    <a:pt x="57920" y="1293682"/>
                    <a:pt x="0" y="1235762"/>
                    <a:pt x="0" y="1164314"/>
                  </a:cubicBezTo>
                  <a:lnTo>
                    <a:pt x="0" y="129368"/>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53340" rIns="53341" bIns="53340" numCol="1" spcCol="1270" anchor="ctr" anchorCtr="1">
              <a:noAutofit/>
            </a:bodyPr>
            <a:lstStyle/>
            <a:p>
              <a:pPr marL="0" lvl="0" indent="0" defTabSz="622300">
                <a:lnSpc>
                  <a:spcPct val="90000"/>
                </a:lnSpc>
                <a:spcBef>
                  <a:spcPct val="0"/>
                </a:spcBef>
                <a:spcAft>
                  <a:spcPct val="35000"/>
                </a:spcAft>
                <a:buNone/>
              </a:pPr>
              <a:r>
                <a:rPr lang="en-IN" sz="1400" kern="1200" dirty="0"/>
                <a:t>This project not only highlights the practical implementation of ECG systems but also opens opportunities for low-cost healthcare solutions.</a:t>
              </a:r>
              <a:endParaRPr lang="en-US" sz="1400" kern="1200" dirty="0"/>
            </a:p>
          </p:txBody>
        </p:sp>
      </p:grpSp>
    </p:spTree>
    <p:extLst>
      <p:ext uri="{BB962C8B-B14F-4D97-AF65-F5344CB8AC3E}">
        <p14:creationId xmlns:p14="http://schemas.microsoft.com/office/powerpoint/2010/main" val="285401028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18" name="Rectangle 1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pic>
        <p:nvPicPr>
          <p:cNvPr id="6" name="Picture 5" descr="Wood human figure">
            <a:extLst>
              <a:ext uri="{FF2B5EF4-FFF2-40B4-BE49-F238E27FC236}">
                <a16:creationId xmlns:a16="http://schemas.microsoft.com/office/drawing/2014/main" id="{7AA59263-AAD4-AAB7-C7A3-BC6FC53BEA0E}"/>
              </a:ext>
            </a:extLst>
          </p:cNvPr>
          <p:cNvPicPr>
            <a:picLocks noChangeAspect="1"/>
          </p:cNvPicPr>
          <p:nvPr/>
        </p:nvPicPr>
        <p:blipFill>
          <a:blip r:embed="rId5"/>
          <a:srcRect t="1354" b="14376"/>
          <a:stretch/>
        </p:blipFill>
        <p:spPr>
          <a:xfrm>
            <a:off x="-3176" y="10"/>
            <a:ext cx="12192000" cy="6857991"/>
          </a:xfrm>
          <a:prstGeom prst="rect">
            <a:avLst/>
          </a:prstGeom>
        </p:spPr>
      </p:pic>
      <p:sp>
        <p:nvSpPr>
          <p:cNvPr id="20" name="Rectangle 1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2" name="Title 1"/>
          <p:cNvSpPr>
            <a:spLocks noGrp="1"/>
          </p:cNvSpPr>
          <p:nvPr>
            <p:ph type="title"/>
          </p:nvPr>
        </p:nvSpPr>
        <p:spPr>
          <a:xfrm>
            <a:off x="680322" y="4402667"/>
            <a:ext cx="8133478" cy="940240"/>
          </a:xfrm>
        </p:spPr>
        <p:txBody>
          <a:bodyPr vert="horz" lIns="91440" tIns="45720" rIns="91440" bIns="45720" rtlCol="0" anchor="b">
            <a:normAutofit/>
          </a:bodyPr>
          <a:lstStyle/>
          <a:p>
            <a:r>
              <a:rPr lang="en-US" sz="4800" b="1"/>
              <a:t>Thank You…</a:t>
            </a:r>
          </a:p>
        </p:txBody>
      </p:sp>
      <p:sp>
        <p:nvSpPr>
          <p:cNvPr id="3" name="Text Placeholder 2"/>
          <p:cNvSpPr>
            <a:spLocks noGrp="1"/>
          </p:cNvSpPr>
          <p:nvPr>
            <p:ph type="body" idx="1"/>
          </p:nvPr>
        </p:nvSpPr>
        <p:spPr>
          <a:xfrm>
            <a:off x="680322" y="5342302"/>
            <a:ext cx="8133478" cy="406566"/>
          </a:xfrm>
        </p:spPr>
        <p:txBody>
          <a:bodyPr vert="horz" lIns="91440" tIns="45720" rIns="91440" bIns="45720" rtlCol="0" anchorCtr="1">
            <a:normAutofit/>
          </a:bodyPr>
          <a:lstStyle/>
          <a:p>
            <a:r>
              <a:rPr lang="en-US" sz="1800" b="1">
                <a:solidFill>
                  <a:schemeClr val="tx1"/>
                </a:solidFill>
              </a:rPr>
              <a:t>Any Questions?</a:t>
            </a:r>
          </a:p>
        </p:txBody>
      </p:sp>
      <p:sp>
        <p:nvSpPr>
          <p:cNvPr id="22" name="Rectangle 2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4" name="Slide Number Placeholder 3"/>
          <p:cNvSpPr>
            <a:spLocks noGrp="1"/>
          </p:cNvSpPr>
          <p:nvPr>
            <p:ph type="sldNum" sz="quarter" idx="12"/>
          </p:nvPr>
        </p:nvSpPr>
        <p:spPr>
          <a:xfrm>
            <a:off x="9254067" y="4775195"/>
            <a:ext cx="1173167" cy="973672"/>
          </a:xfrm>
        </p:spPr>
        <p:txBody>
          <a:bodyPr vert="horz" lIns="91440" tIns="45720" rIns="91440" bIns="45720" rtlCol="0" anchor="b">
            <a:normAutofit/>
          </a:bodyPr>
          <a:lstStyle/>
          <a:p>
            <a:pPr lvl="0" defTabSz="914400">
              <a:spcAft>
                <a:spcPts val="600"/>
              </a:spcAft>
            </a:pPr>
            <a:fld id="{2DA36402-8F6E-4475-9F11-79CC48AD9985}" type="slidenum">
              <a:rPr lang="en-US" sz="4800"/>
              <a:pPr lvl="0" defTabSz="914400">
                <a:spcAft>
                  <a:spcPts val="600"/>
                </a:spcAft>
              </a:pPr>
              <a:t>14</a:t>
            </a:fld>
            <a:endParaRPr lang="en-US" sz="4800"/>
          </a:p>
        </p:txBody>
      </p:sp>
      <p:sp>
        <p:nvSpPr>
          <p:cNvPr id="24" name="Rectangle 2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8245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9" name="Rectangle 78">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graphicFrame>
        <p:nvGraphicFramePr>
          <p:cNvPr id="31" name="Content Placeholder 2">
            <a:extLst>
              <a:ext uri="{FF2B5EF4-FFF2-40B4-BE49-F238E27FC236}">
                <a16:creationId xmlns:a16="http://schemas.microsoft.com/office/drawing/2014/main" id="{74B124B6-CB75-92CD-0390-7C7060A1C802}"/>
              </a:ext>
            </a:extLst>
          </p:cNvPr>
          <p:cNvGraphicFramePr>
            <a:graphicFrameLocks noGrp="1"/>
          </p:cNvGraphicFramePr>
          <p:nvPr>
            <p:ph idx="1"/>
            <p:extLst>
              <p:ext uri="{D42A27DB-BD31-4B8C-83A1-F6EECF244321}">
                <p14:modId xmlns:p14="http://schemas.microsoft.com/office/powerpoint/2010/main" val="1238049049"/>
              </p:ext>
            </p:extLst>
          </p:nvPr>
        </p:nvGraphicFramePr>
        <p:xfrm>
          <a:off x="301557" y="2336873"/>
          <a:ext cx="5794443" cy="3599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A diagram of a heart beat&#10;&#10;Description automatically generated">
            <a:extLst>
              <a:ext uri="{FF2B5EF4-FFF2-40B4-BE49-F238E27FC236}">
                <a16:creationId xmlns:a16="http://schemas.microsoft.com/office/drawing/2014/main" id="{64A7E865-A73E-9A65-018D-83222D524B36}"/>
              </a:ext>
            </a:extLst>
          </p:cNvPr>
          <p:cNvPicPr>
            <a:picLocks noChangeAspect="1"/>
          </p:cNvPicPr>
          <p:nvPr/>
        </p:nvPicPr>
        <p:blipFill>
          <a:blip r:embed="rId9"/>
          <a:srcRect l="16293" r="19725" b="2"/>
          <a:stretch/>
        </p:blipFill>
        <p:spPr>
          <a:xfrm>
            <a:off x="6499756" y="0"/>
            <a:ext cx="5689068" cy="6856320"/>
          </a:xfrm>
          <a:prstGeom prst="rect">
            <a:avLst/>
          </a:prstGeom>
          <a:ln>
            <a:noFill/>
          </a:ln>
          <a:effectLst/>
        </p:spPr>
      </p:pic>
      <p:sp>
        <p:nvSpPr>
          <p:cNvPr id="80" name="Rectangle 79">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2" name="Title 1"/>
          <p:cNvSpPr>
            <a:spLocks noGrp="1"/>
          </p:cNvSpPr>
          <p:nvPr>
            <p:ph type="title"/>
          </p:nvPr>
        </p:nvSpPr>
        <p:spPr>
          <a:xfrm>
            <a:off x="680321" y="753228"/>
            <a:ext cx="5041629" cy="1080938"/>
          </a:xfrm>
        </p:spPr>
        <p:txBody>
          <a:bodyPr>
            <a:normAutofit/>
          </a:bodyPr>
          <a:lstStyle/>
          <a:p>
            <a:r>
              <a:rPr lang="en-US"/>
              <a:t>Introduction</a:t>
            </a:r>
            <a:endParaRPr lang="en-IN" dirty="0"/>
          </a:p>
        </p:txBody>
      </p:sp>
      <p:pic>
        <p:nvPicPr>
          <p:cNvPr id="81" name="Picture 80">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10">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6" name="Slide Number Placeholder 5"/>
          <p:cNvSpPr>
            <a:spLocks noGrp="1"/>
          </p:cNvSpPr>
          <p:nvPr>
            <p:ph type="sldNum" sz="quarter" idx="12"/>
          </p:nvPr>
        </p:nvSpPr>
        <p:spPr>
          <a:xfrm>
            <a:off x="10900372" y="5936189"/>
            <a:ext cx="914400" cy="365122"/>
          </a:xfrm>
        </p:spPr>
        <p:txBody>
          <a:bodyPr>
            <a:normAutofit/>
          </a:bodyPr>
          <a:lstStyle/>
          <a:p>
            <a:pPr>
              <a:spcAft>
                <a:spcPts val="600"/>
              </a:spcAft>
            </a:pPr>
            <a:fld id="{2DA36402-8F6E-4475-9F11-79CC48AD9985}" type="slidenum">
              <a:rPr lang="en-IN" sz="1050">
                <a:solidFill>
                  <a:prstClr val="white">
                    <a:tint val="75000"/>
                  </a:prstClr>
                </a:solidFill>
              </a:rPr>
              <a:pPr>
                <a:spcAft>
                  <a:spcPts val="600"/>
                </a:spcAft>
              </a:pPr>
              <a:t>2</a:t>
            </a:fld>
            <a:endParaRPr lang="en-IN" sz="1050">
              <a:solidFill>
                <a:prstClr val="white">
                  <a:tint val="75000"/>
                </a:prstClr>
              </a:solidFill>
            </a:endParaRPr>
          </a:p>
        </p:txBody>
      </p:sp>
    </p:spTree>
    <p:extLst>
      <p:ext uri="{BB962C8B-B14F-4D97-AF65-F5344CB8AC3E}">
        <p14:creationId xmlns:p14="http://schemas.microsoft.com/office/powerpoint/2010/main" val="323496678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30" y="28910"/>
            <a:ext cx="10058400" cy="1609344"/>
          </a:xfrm>
        </p:spPr>
        <p:txBody>
          <a:bodyPr/>
          <a:lstStyle/>
          <a:p>
            <a:r>
              <a:rPr lang="en-IN" dirty="0"/>
              <a:t>Problem Statement</a:t>
            </a:r>
          </a:p>
        </p:txBody>
      </p:sp>
      <p:graphicFrame>
        <p:nvGraphicFramePr>
          <p:cNvPr id="18" name="Content Placeholder 2">
            <a:extLst>
              <a:ext uri="{FF2B5EF4-FFF2-40B4-BE49-F238E27FC236}">
                <a16:creationId xmlns:a16="http://schemas.microsoft.com/office/drawing/2014/main" id="{E19F3F23-BC82-15F8-1BC9-0A4BC0F309FB}"/>
              </a:ext>
            </a:extLst>
          </p:cNvPr>
          <p:cNvGraphicFramePr>
            <a:graphicFrameLocks noGrp="1"/>
          </p:cNvGraphicFramePr>
          <p:nvPr>
            <p:ph idx="1"/>
            <p:extLst>
              <p:ext uri="{D42A27DB-BD31-4B8C-83A1-F6EECF244321}">
                <p14:modId xmlns:p14="http://schemas.microsoft.com/office/powerpoint/2010/main" val="2606624964"/>
              </p:ext>
            </p:extLst>
          </p:nvPr>
        </p:nvGraphicFramePr>
        <p:xfrm>
          <a:off x="1572768" y="1973626"/>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lvl="0"/>
            <a:fld id="{2DA36402-8F6E-4475-9F11-79CC48AD9985}" type="slidenum">
              <a:rPr lang="en-IN" sz="2800" smtClean="0"/>
              <a:pPr lvl="0"/>
              <a:t>3</a:t>
            </a:fld>
            <a:endParaRPr lang="en-IN" sz="2800" dirty="0"/>
          </a:p>
        </p:txBody>
      </p:sp>
    </p:spTree>
    <p:extLst>
      <p:ext uri="{BB962C8B-B14F-4D97-AF65-F5344CB8AC3E}">
        <p14:creationId xmlns:p14="http://schemas.microsoft.com/office/powerpoint/2010/main" val="266763085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30" y="0"/>
            <a:ext cx="10058400" cy="1609344"/>
          </a:xfrm>
        </p:spPr>
        <p:txBody>
          <a:bodyPr/>
          <a:lstStyle/>
          <a:p>
            <a:r>
              <a:rPr lang="en-US" dirty="0"/>
              <a:t>Proposed Solution</a:t>
            </a:r>
            <a:endParaRPr lang="en-IN" dirty="0"/>
          </a:p>
        </p:txBody>
      </p:sp>
      <p:graphicFrame>
        <p:nvGraphicFramePr>
          <p:cNvPr id="6" name="Content Placeholder 2">
            <a:extLst>
              <a:ext uri="{FF2B5EF4-FFF2-40B4-BE49-F238E27FC236}">
                <a16:creationId xmlns:a16="http://schemas.microsoft.com/office/drawing/2014/main" id="{DAE39BE1-9C94-301A-C49E-8BC439D1C4E4}"/>
              </a:ext>
            </a:extLst>
          </p:cNvPr>
          <p:cNvGraphicFramePr>
            <a:graphicFrameLocks noGrp="1"/>
          </p:cNvGraphicFramePr>
          <p:nvPr>
            <p:ph idx="1"/>
            <p:extLst>
              <p:ext uri="{D42A27DB-BD31-4B8C-83A1-F6EECF244321}">
                <p14:modId xmlns:p14="http://schemas.microsoft.com/office/powerpoint/2010/main" val="3762655749"/>
              </p:ext>
            </p:extLst>
          </p:nvPr>
        </p:nvGraphicFramePr>
        <p:xfrm>
          <a:off x="1066800" y="1705772"/>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lvl="0"/>
            <a:fld id="{2DA36402-8F6E-4475-9F11-79CC48AD9985}" type="slidenum">
              <a:rPr lang="en-IN" sz="2800"/>
              <a:pPr lvl="0"/>
              <a:t>4</a:t>
            </a:fld>
            <a:endParaRPr lang="en-IN" sz="2800" dirty="0"/>
          </a:p>
        </p:txBody>
      </p:sp>
    </p:spTree>
    <p:extLst>
      <p:ext uri="{BB962C8B-B14F-4D97-AF65-F5344CB8AC3E}">
        <p14:creationId xmlns:p14="http://schemas.microsoft.com/office/powerpoint/2010/main" val="177797061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30" y="0"/>
            <a:ext cx="10058400" cy="1609344"/>
          </a:xfrm>
        </p:spPr>
        <p:txBody>
          <a:bodyPr/>
          <a:lstStyle/>
          <a:p>
            <a:r>
              <a:rPr lang="en-US"/>
              <a:t>System Design</a:t>
            </a:r>
            <a:endParaRPr lang="en-IN" dirty="0"/>
          </a:p>
        </p:txBody>
      </p:sp>
      <p:graphicFrame>
        <p:nvGraphicFramePr>
          <p:cNvPr id="30" name="Content Placeholder 2">
            <a:extLst>
              <a:ext uri="{FF2B5EF4-FFF2-40B4-BE49-F238E27FC236}">
                <a16:creationId xmlns:a16="http://schemas.microsoft.com/office/drawing/2014/main" id="{4296C3E3-9A34-5A40-D662-ADACE4BD8DCB}"/>
              </a:ext>
            </a:extLst>
          </p:cNvPr>
          <p:cNvGraphicFramePr>
            <a:graphicFrameLocks noGrp="1"/>
          </p:cNvGraphicFramePr>
          <p:nvPr>
            <p:ph idx="1"/>
          </p:nvPr>
        </p:nvGraphicFramePr>
        <p:xfrm>
          <a:off x="1156755" y="1259383"/>
          <a:ext cx="8960949" cy="2689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lvl="0"/>
            <a:fld id="{2DA36402-8F6E-4475-9F11-79CC48AD9985}" type="slidenum">
              <a:rPr lang="en-IN" sz="2800" smtClean="0"/>
              <a:pPr lvl="0"/>
              <a:t>5</a:t>
            </a:fld>
            <a:endParaRPr lang="en-IN" sz="2800" dirty="0"/>
          </a:p>
        </p:txBody>
      </p:sp>
      <p:pic>
        <p:nvPicPr>
          <p:cNvPr id="5" name="Picture 4">
            <a:extLst>
              <a:ext uri="{FF2B5EF4-FFF2-40B4-BE49-F238E27FC236}">
                <a16:creationId xmlns:a16="http://schemas.microsoft.com/office/drawing/2014/main" id="{C0CE9284-CCB1-4753-957E-E54B38E36179}"/>
              </a:ext>
            </a:extLst>
          </p:cNvPr>
          <p:cNvPicPr>
            <a:picLocks noChangeAspect="1"/>
          </p:cNvPicPr>
          <p:nvPr/>
        </p:nvPicPr>
        <p:blipFill>
          <a:blip r:embed="rId7"/>
          <a:srcRect/>
          <a:stretch/>
        </p:blipFill>
        <p:spPr>
          <a:xfrm>
            <a:off x="1156755" y="3948646"/>
            <a:ext cx="9005354" cy="2689263"/>
          </a:xfrm>
          <a:prstGeom prst="rect">
            <a:avLst/>
          </a:prstGeom>
        </p:spPr>
      </p:pic>
    </p:spTree>
    <p:extLst>
      <p:ext uri="{BB962C8B-B14F-4D97-AF65-F5344CB8AC3E}">
        <p14:creationId xmlns:p14="http://schemas.microsoft.com/office/powerpoint/2010/main" val="394520879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93" y="76581"/>
            <a:ext cx="10512551" cy="1609344"/>
          </a:xfrm>
        </p:spPr>
        <p:txBody>
          <a:bodyPr/>
          <a:lstStyle/>
          <a:p>
            <a:r>
              <a:rPr lang="en-US" dirty="0"/>
              <a:t>Instrumentation Amplifier</a:t>
            </a:r>
            <a:endParaRPr lang="en-IN" dirty="0"/>
          </a:p>
        </p:txBody>
      </p:sp>
      <p:pic>
        <p:nvPicPr>
          <p:cNvPr id="10" name="Content Placeholder 9"/>
          <p:cNvPicPr>
            <a:picLocks noGrp="1" noChangeAspect="1"/>
          </p:cNvPicPr>
          <p:nvPr>
            <p:ph idx="1"/>
          </p:nvPr>
        </p:nvPicPr>
        <p:blipFill>
          <a:blip r:embed="rId2"/>
          <a:stretch>
            <a:fillRect/>
          </a:stretch>
        </p:blipFill>
        <p:spPr>
          <a:xfrm>
            <a:off x="5796121" y="2005781"/>
            <a:ext cx="6155086" cy="3977926"/>
          </a:xfrm>
          <a:prstGeom prst="rect">
            <a:avLst/>
          </a:prstGeom>
        </p:spPr>
      </p:pic>
      <p:sp>
        <p:nvSpPr>
          <p:cNvPr id="4" name="Slide Number Placeholder 3"/>
          <p:cNvSpPr>
            <a:spLocks noGrp="1"/>
          </p:cNvSpPr>
          <p:nvPr>
            <p:ph type="sldNum" sz="quarter" idx="12"/>
          </p:nvPr>
        </p:nvSpPr>
        <p:spPr/>
        <p:txBody>
          <a:bodyPr/>
          <a:lstStyle/>
          <a:p>
            <a:pPr lvl="0"/>
            <a:fld id="{2DA36402-8F6E-4475-9F11-79CC48AD9985}" type="slidenum">
              <a:rPr lang="en-IN" sz="2800"/>
              <a:pPr lvl="0"/>
              <a:t>6</a:t>
            </a:fld>
            <a:endParaRPr lang="en-IN" sz="2800" dirty="0"/>
          </a:p>
        </p:txBody>
      </p:sp>
      <p:pic>
        <p:nvPicPr>
          <p:cNvPr id="3" name="Picture 2">
            <a:extLst>
              <a:ext uri="{FF2B5EF4-FFF2-40B4-BE49-F238E27FC236}">
                <a16:creationId xmlns:a16="http://schemas.microsoft.com/office/drawing/2014/main" id="{634E0A25-DACE-0FE1-6659-E6BE1B71C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18" y="2005781"/>
            <a:ext cx="5543550" cy="3977924"/>
          </a:xfrm>
          <a:prstGeom prst="rect">
            <a:avLst/>
          </a:prstGeom>
        </p:spPr>
      </p:pic>
      <p:sp>
        <p:nvSpPr>
          <p:cNvPr id="5" name="TextBox 4">
            <a:extLst>
              <a:ext uri="{FF2B5EF4-FFF2-40B4-BE49-F238E27FC236}">
                <a16:creationId xmlns:a16="http://schemas.microsoft.com/office/drawing/2014/main" id="{53B595AB-4D01-01ED-C7E3-A93B12E91BF3}"/>
              </a:ext>
            </a:extLst>
          </p:cNvPr>
          <p:cNvSpPr txBox="1"/>
          <p:nvPr/>
        </p:nvSpPr>
        <p:spPr>
          <a:xfrm>
            <a:off x="240793" y="5983706"/>
            <a:ext cx="9831896" cy="523220"/>
          </a:xfrm>
          <a:prstGeom prst="rect">
            <a:avLst/>
          </a:prstGeom>
          <a:noFill/>
        </p:spPr>
        <p:txBody>
          <a:bodyPr wrap="square" rtlCol="0">
            <a:spAutoFit/>
          </a:bodyPr>
          <a:lstStyle/>
          <a:p>
            <a:pPr algn="l"/>
            <a:r>
              <a:rPr lang="en-IN" sz="1400" dirty="0"/>
              <a:t>Electrocardiogram (ECG or EKG), Electroencephalogram (EEG), Electromyogram (EMG) , </a:t>
            </a:r>
            <a:r>
              <a:rPr lang="en-IN" sz="1400" dirty="0" err="1"/>
              <a:t>Electrooculogram</a:t>
            </a:r>
            <a:r>
              <a:rPr lang="en-IN" sz="1400" dirty="0"/>
              <a:t> (</a:t>
            </a:r>
            <a:r>
              <a:rPr lang="en-IN" sz="1400"/>
              <a:t>EOG) 👀 </a:t>
            </a:r>
            <a:r>
              <a:rPr lang="en-IN" sz="1400" dirty="0"/>
              <a:t>,  Action Potential Amplitude (AAP)</a:t>
            </a:r>
            <a:endParaRPr lang="en-US" sz="1400" dirty="0"/>
          </a:p>
        </p:txBody>
      </p:sp>
    </p:spTree>
    <p:extLst>
      <p:ext uri="{BB962C8B-B14F-4D97-AF65-F5344CB8AC3E}">
        <p14:creationId xmlns:p14="http://schemas.microsoft.com/office/powerpoint/2010/main" val="180158366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156" y="0"/>
            <a:ext cx="10058400" cy="1609344"/>
          </a:xfrm>
        </p:spPr>
        <p:txBody>
          <a:bodyPr/>
          <a:lstStyle/>
          <a:p>
            <a:r>
              <a:rPr lang="en-IN" dirty="0"/>
              <a:t>Custom-Built</a:t>
            </a:r>
            <a:r>
              <a:rPr lang="en-US" dirty="0"/>
              <a:t> DSO</a:t>
            </a:r>
            <a:endParaRPr lang="en-IN" dirty="0"/>
          </a:p>
        </p:txBody>
      </p:sp>
      <p:graphicFrame>
        <p:nvGraphicFramePr>
          <p:cNvPr id="10" name="Content Placeholder 5">
            <a:extLst>
              <a:ext uri="{FF2B5EF4-FFF2-40B4-BE49-F238E27FC236}">
                <a16:creationId xmlns:a16="http://schemas.microsoft.com/office/drawing/2014/main" id="{D38C25AE-4745-140B-3AB9-32791D2F9E98}"/>
              </a:ext>
            </a:extLst>
          </p:cNvPr>
          <p:cNvGraphicFramePr>
            <a:graphicFrameLocks noGrp="1"/>
          </p:cNvGraphicFramePr>
          <p:nvPr>
            <p:ph idx="1"/>
            <p:extLst>
              <p:ext uri="{D42A27DB-BD31-4B8C-83A1-F6EECF244321}">
                <p14:modId xmlns:p14="http://schemas.microsoft.com/office/powerpoint/2010/main" val="1968590093"/>
              </p:ext>
            </p:extLst>
          </p:nvPr>
        </p:nvGraphicFramePr>
        <p:xfrm>
          <a:off x="3276600" y="1745873"/>
          <a:ext cx="8915400" cy="2067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lvl="0"/>
            <a:fld id="{2DA36402-8F6E-4475-9F11-79CC48AD9985}" type="slidenum">
              <a:rPr lang="en-IN" sz="2800" smtClean="0"/>
              <a:pPr lvl="0"/>
              <a:t>7</a:t>
            </a:fld>
            <a:endParaRPr lang="en-IN" sz="2800" dirty="0"/>
          </a:p>
        </p:txBody>
      </p:sp>
      <p:pic>
        <p:nvPicPr>
          <p:cNvPr id="3" name="Picture 2">
            <a:extLst>
              <a:ext uri="{FF2B5EF4-FFF2-40B4-BE49-F238E27FC236}">
                <a16:creationId xmlns:a16="http://schemas.microsoft.com/office/drawing/2014/main" id="{F95BD8E0-C7B3-BE34-1FAA-3DA12F2201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0982" y="3871907"/>
            <a:ext cx="8744453" cy="2829568"/>
          </a:xfrm>
          <a:prstGeom prst="rect">
            <a:avLst/>
          </a:prstGeom>
        </p:spPr>
      </p:pic>
    </p:spTree>
    <p:extLst>
      <p:ext uri="{BB962C8B-B14F-4D97-AF65-F5344CB8AC3E}">
        <p14:creationId xmlns:p14="http://schemas.microsoft.com/office/powerpoint/2010/main" val="88773568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p:cNvSpPr>
            <a:spLocks noGrp="1"/>
          </p:cNvSpPr>
          <p:nvPr>
            <p:ph idx="1"/>
          </p:nvPr>
        </p:nvSpPr>
        <p:spPr>
          <a:xfrm>
            <a:off x="680322" y="2336873"/>
            <a:ext cx="5041628" cy="3599316"/>
          </a:xfrm>
        </p:spPr>
        <p:txBody>
          <a:bodyPr>
            <a:normAutofit/>
          </a:bodyPr>
          <a:lstStyle/>
          <a:p>
            <a:r>
              <a:rPr lang="en-IN" sz="1600"/>
              <a:t>Transformation from idea to prototype.</a:t>
            </a:r>
          </a:p>
          <a:p>
            <a:pPr lvl="1"/>
            <a:r>
              <a:rPr lang="en-IN" sz="1600"/>
              <a:t>Electrodes made by bending copper wire in spiral shape.</a:t>
            </a:r>
          </a:p>
          <a:p>
            <a:pPr lvl="1"/>
            <a:r>
              <a:rPr lang="en-IN" sz="1600"/>
              <a:t>BioInstrumentation Amplifier </a:t>
            </a:r>
            <a:r>
              <a:rPr lang="en-IN" sz="1600">
                <a:sym typeface="Wingdings" pitchFamily="2" charset="2"/>
              </a:rPr>
              <a:t></a:t>
            </a:r>
            <a:r>
              <a:rPr lang="en-IN" sz="1600"/>
              <a:t> AD8232(Analog Devices)</a:t>
            </a:r>
          </a:p>
          <a:p>
            <a:pPr lvl="1"/>
            <a:r>
              <a:rPr lang="en-IN" sz="1600"/>
              <a:t>ADC + MCU + WIFI module </a:t>
            </a:r>
            <a:r>
              <a:rPr lang="en-IN" sz="1600">
                <a:sym typeface="Wingdings" pitchFamily="2" charset="2"/>
              </a:rPr>
              <a:t> ESP8266</a:t>
            </a:r>
          </a:p>
          <a:p>
            <a:pPr lvl="1"/>
            <a:r>
              <a:rPr lang="en-IN" sz="1600">
                <a:sym typeface="Wingdings" pitchFamily="2" charset="2"/>
              </a:rPr>
              <a:t>Battery  1200mah , 3.7v Lithium-ion battery </a:t>
            </a:r>
          </a:p>
          <a:p>
            <a:pPr lvl="1"/>
            <a:r>
              <a:rPr lang="en-IN" sz="1600">
                <a:sym typeface="Wingdings" pitchFamily="2" charset="2"/>
              </a:rPr>
              <a:t>Charging solution  TP4056 power management IC</a:t>
            </a:r>
            <a:endParaRPr lang="en-IN" sz="1600"/>
          </a:p>
          <a:p>
            <a:r>
              <a:rPr lang="en-IN" sz="1600"/>
              <a:t>Modifications made during implementation.</a:t>
            </a:r>
          </a:p>
          <a:p>
            <a:pPr lvl="1"/>
            <a:r>
              <a:rPr lang="en-IN" sz="1600"/>
              <a:t>Eliminate ground electrode to make the design simpler </a:t>
            </a:r>
          </a:p>
          <a:p>
            <a:pPr lvl="1"/>
            <a:endParaRPr lang="en-IN" sz="1600"/>
          </a:p>
          <a:p>
            <a:endParaRPr lang="en-IN" sz="1600"/>
          </a:p>
        </p:txBody>
      </p:sp>
      <p:pic>
        <p:nvPicPr>
          <p:cNvPr id="6" name="Picture 5" descr="Electronics protoboard">
            <a:extLst>
              <a:ext uri="{FF2B5EF4-FFF2-40B4-BE49-F238E27FC236}">
                <a16:creationId xmlns:a16="http://schemas.microsoft.com/office/drawing/2014/main" id="{C03CA0AB-0837-B9A9-6CEC-6B9D6EDD5BC3}"/>
              </a:ext>
            </a:extLst>
          </p:cNvPr>
          <p:cNvPicPr>
            <a:picLocks noChangeAspect="1"/>
          </p:cNvPicPr>
          <p:nvPr/>
        </p:nvPicPr>
        <p:blipFill>
          <a:blip r:embed="rId3"/>
          <a:srcRect l="3339" r="37344"/>
          <a:stretch/>
        </p:blipFill>
        <p:spPr>
          <a:xfrm>
            <a:off x="6096000" y="10"/>
            <a:ext cx="6092823" cy="6856310"/>
          </a:xfrm>
          <a:prstGeom prst="rect">
            <a:avLst/>
          </a:prstGeom>
          <a:ln>
            <a:noFill/>
          </a:ln>
          <a:effectLst/>
        </p:spPr>
      </p:pic>
      <p:sp>
        <p:nvSpPr>
          <p:cNvPr id="14" name="Rectangle 1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a:p>
        </p:txBody>
      </p:sp>
      <p:sp>
        <p:nvSpPr>
          <p:cNvPr id="2" name="Title 1"/>
          <p:cNvSpPr>
            <a:spLocks noGrp="1"/>
          </p:cNvSpPr>
          <p:nvPr>
            <p:ph type="title"/>
          </p:nvPr>
        </p:nvSpPr>
        <p:spPr>
          <a:xfrm>
            <a:off x="680321" y="753228"/>
            <a:ext cx="5041629" cy="1080938"/>
          </a:xfrm>
        </p:spPr>
        <p:txBody>
          <a:bodyPr>
            <a:normAutofit/>
          </a:bodyPr>
          <a:lstStyle/>
          <a:p>
            <a:r>
              <a:rPr lang="en-US" dirty="0"/>
              <a:t>Implementation</a:t>
            </a:r>
            <a:endParaRPr lang="en-IN" dirty="0"/>
          </a:p>
        </p:txBody>
      </p:sp>
      <p:pic>
        <p:nvPicPr>
          <p:cNvPr id="16" name="Picture 1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4" name="Slide Number Placeholder 3"/>
          <p:cNvSpPr>
            <a:spLocks noGrp="1"/>
          </p:cNvSpPr>
          <p:nvPr>
            <p:ph type="sldNum" sz="quarter" idx="12"/>
          </p:nvPr>
        </p:nvSpPr>
        <p:spPr>
          <a:xfrm>
            <a:off x="10900372" y="5936189"/>
            <a:ext cx="914400" cy="365122"/>
          </a:xfrm>
        </p:spPr>
        <p:txBody>
          <a:bodyPr>
            <a:normAutofit/>
          </a:bodyPr>
          <a:lstStyle/>
          <a:p>
            <a:pPr lvl="0">
              <a:spcAft>
                <a:spcPts val="600"/>
              </a:spcAft>
            </a:pPr>
            <a:fld id="{2DA36402-8F6E-4475-9F11-79CC48AD9985}" type="slidenum">
              <a:rPr lang="en-IN" sz="1050">
                <a:solidFill>
                  <a:prstClr val="white">
                    <a:tint val="75000"/>
                  </a:prstClr>
                </a:solidFill>
              </a:rPr>
              <a:pPr lvl="0">
                <a:spcAft>
                  <a:spcPts val="600"/>
                </a:spcAft>
              </a:pPr>
              <a:t>8</a:t>
            </a:fld>
            <a:endParaRPr lang="en-IN" sz="1050">
              <a:solidFill>
                <a:prstClr val="white">
                  <a:tint val="75000"/>
                </a:prstClr>
              </a:solidFill>
            </a:endParaRPr>
          </a:p>
        </p:txBody>
      </p:sp>
    </p:spTree>
    <p:extLst>
      <p:ext uri="{BB962C8B-B14F-4D97-AF65-F5344CB8AC3E}">
        <p14:creationId xmlns:p14="http://schemas.microsoft.com/office/powerpoint/2010/main" val="329855987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794" y="96704"/>
            <a:ext cx="10058400" cy="1609344"/>
          </a:xfrm>
        </p:spPr>
        <p:txBody>
          <a:bodyPr/>
          <a:lstStyle/>
          <a:p>
            <a:r>
              <a:rPr lang="en-IN" dirty="0"/>
              <a:t>Demonstration</a:t>
            </a:r>
          </a:p>
        </p:txBody>
      </p:sp>
      <p:sp>
        <p:nvSpPr>
          <p:cNvPr id="4" name="Slide Number Placeholder 3"/>
          <p:cNvSpPr>
            <a:spLocks noGrp="1"/>
          </p:cNvSpPr>
          <p:nvPr>
            <p:ph type="sldNum" sz="quarter" idx="12"/>
          </p:nvPr>
        </p:nvSpPr>
        <p:spPr/>
        <p:txBody>
          <a:bodyPr/>
          <a:lstStyle/>
          <a:p>
            <a:pPr lvl="0"/>
            <a:fld id="{2DA36402-8F6E-4475-9F11-79CC48AD9985}" type="slidenum">
              <a:rPr lang="en-IN" sz="2800"/>
              <a:pPr lvl="0"/>
              <a:t>9</a:t>
            </a:fld>
            <a:endParaRPr lang="en-IN" sz="2800" dirty="0"/>
          </a:p>
        </p:txBody>
      </p:sp>
      <p:pic>
        <p:nvPicPr>
          <p:cNvPr id="7" name="1000100200.mp4">
            <a:hlinkClick r:id="" action="ppaction://media"/>
            <a:extLst>
              <a:ext uri="{FF2B5EF4-FFF2-40B4-BE49-F238E27FC236}">
                <a16:creationId xmlns:a16="http://schemas.microsoft.com/office/drawing/2014/main" id="{EB94ECC4-D6E8-27BE-A97E-8BD533F760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6682" y="1990299"/>
            <a:ext cx="9402672" cy="4624510"/>
          </a:xfrm>
          <a:prstGeom prst="rect">
            <a:avLst/>
          </a:prstGeom>
        </p:spPr>
      </p:pic>
    </p:spTree>
    <p:extLst>
      <p:ext uri="{BB962C8B-B14F-4D97-AF65-F5344CB8AC3E}">
        <p14:creationId xmlns:p14="http://schemas.microsoft.com/office/powerpoint/2010/main" val="194515933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242</TotalTime>
  <Words>726</Words>
  <Application>Microsoft Office PowerPoint</Application>
  <PresentationFormat>Widescreen</PresentationFormat>
  <Paragraphs>122</Paragraphs>
  <Slides>14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Aptos Display</vt:lpstr>
      <vt:lpstr>Arial</vt:lpstr>
      <vt:lpstr>Calibri</vt:lpstr>
      <vt:lpstr>Wingdings</vt:lpstr>
      <vt:lpstr>Berlin</vt:lpstr>
      <vt:lpstr>PowerPoint Presentation</vt:lpstr>
      <vt:lpstr>Introduction</vt:lpstr>
      <vt:lpstr>Problem Statement</vt:lpstr>
      <vt:lpstr>Proposed Solution</vt:lpstr>
      <vt:lpstr>System Design</vt:lpstr>
      <vt:lpstr>Instrumentation Amplifier</vt:lpstr>
      <vt:lpstr>Custom-Built DSO</vt:lpstr>
      <vt:lpstr>Implementation</vt:lpstr>
      <vt:lpstr>Demonstration</vt:lpstr>
      <vt:lpstr>Result</vt:lpstr>
      <vt:lpstr>Challenges and Solution</vt:lpstr>
      <vt:lpstr>Future Scope</vt:lpstr>
      <vt:lpstr>Conclusion</vt:lpstr>
      <vt:lpstr>Thank You…</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Raju Adhikary</cp:lastModifiedBy>
  <cp:revision>28</cp:revision>
  <dcterms:created xsi:type="dcterms:W3CDTF">2024-09-12T08:05:58Z</dcterms:created>
  <dcterms:modified xsi:type="dcterms:W3CDTF">2024-12-10T14:36:09Z</dcterms:modified>
</cp:coreProperties>
</file>